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4060" r:id="rId5"/>
  </p:sldMasterIdLst>
  <p:sldIdLst>
    <p:sldId id="640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BC013E-923F-2BCD-CA81-F2E8C4CCB25F}" v="2" dt="2026-01-05T12:03:34.7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Holmes" userId="S::i.holmes@arts.ac.uk::3bad84d3-377b-453c-84f6-c4305431fde3" providerId="AD" clId="Web-{CDBC013E-923F-2BCD-CA81-F2E8C4CCB25F}"/>
    <pc:docChg chg="addSld delSld addMainMaster">
      <pc:chgData name="Ian Holmes" userId="S::i.holmes@arts.ac.uk::3bad84d3-377b-453c-84f6-c4305431fde3" providerId="AD" clId="Web-{CDBC013E-923F-2BCD-CA81-F2E8C4CCB25F}" dt="2026-01-05T12:03:34.793" v="1"/>
      <pc:docMkLst>
        <pc:docMk/>
      </pc:docMkLst>
      <pc:sldChg chg="del">
        <pc:chgData name="Ian Holmes" userId="S::i.holmes@arts.ac.uk::3bad84d3-377b-453c-84f6-c4305431fde3" providerId="AD" clId="Web-{CDBC013E-923F-2BCD-CA81-F2E8C4CCB25F}" dt="2026-01-05T12:03:34.793" v="1"/>
        <pc:sldMkLst>
          <pc:docMk/>
          <pc:sldMk cId="109857222" sldId="256"/>
        </pc:sldMkLst>
      </pc:sldChg>
      <pc:sldChg chg="add">
        <pc:chgData name="Ian Holmes" userId="S::i.holmes@arts.ac.uk::3bad84d3-377b-453c-84f6-c4305431fde3" providerId="AD" clId="Web-{CDBC013E-923F-2BCD-CA81-F2E8C4CCB25F}" dt="2026-01-05T12:03:31.637" v="0"/>
        <pc:sldMkLst>
          <pc:docMk/>
          <pc:sldMk cId="777143967" sldId="640"/>
        </pc:sldMkLst>
      </pc:sldChg>
      <pc:sldMasterChg chg="add addSldLayout">
        <pc:chgData name="Ian Holmes" userId="S::i.holmes@arts.ac.uk::3bad84d3-377b-453c-84f6-c4305431fde3" providerId="AD" clId="Web-{CDBC013E-923F-2BCD-CA81-F2E8C4CCB25F}" dt="2026-01-05T12:03:31.637" v="0"/>
        <pc:sldMasterMkLst>
          <pc:docMk/>
          <pc:sldMasterMk cId="318719275" sldId="2147484060"/>
        </pc:sldMasterMkLst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3360193589" sldId="2147484062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1258798727" sldId="2147484073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1321979773" sldId="2147484074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3641129080" sldId="2147484075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4169297946" sldId="2147484082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1513935384" sldId="2147484093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3239530483" sldId="2147484094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838280103" sldId="2147484095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4126616130" sldId="2147484097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821699370" sldId="2147484098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3665380232" sldId="2147484171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3608515883" sldId="2147484173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456931914" sldId="2147484174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554224333" sldId="2147484175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2470975972" sldId="2147484176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1423970174" sldId="2147484177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19733627" sldId="2147484178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4292242043" sldId="2147484179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1950641533" sldId="2147484180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1052258720" sldId="2147484181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3063508087" sldId="2147484182"/>
          </pc:sldLayoutMkLst>
        </pc:sldLayoutChg>
        <pc:sldLayoutChg chg="add">
          <pc:chgData name="Ian Holmes" userId="S::i.holmes@arts.ac.uk::3bad84d3-377b-453c-84f6-c4305431fde3" providerId="AD" clId="Web-{CDBC013E-923F-2BCD-CA81-F2E8C4CCB25F}" dt="2026-01-05T12:03:31.637" v="0"/>
          <pc:sldLayoutMkLst>
            <pc:docMk/>
            <pc:sldMasterMk cId="318719275" sldId="2147484060"/>
            <pc:sldLayoutMk cId="1253680650" sldId="214748420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address@arts.ac.uk" TargetMode="External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291" y="1620000"/>
            <a:ext cx="11232284" cy="3620215"/>
          </a:xfrm>
        </p:spPr>
        <p:txBody>
          <a:bodyPr anchor="b"/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Add title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B4FFB-A229-AF47-8E60-155F5A2CCF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0291" y="5625950"/>
            <a:ext cx="11232284" cy="9717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Add Subtitle</a:t>
            </a:r>
            <a:endParaRPr lang="en-GB"/>
          </a:p>
        </p:txBody>
      </p:sp>
      <p:pic>
        <p:nvPicPr>
          <p:cNvPr id="6" name="Logo" descr="UAL_Logo_White_.eps">
            <a:extLst>
              <a:ext uri="{FF2B5EF4-FFF2-40B4-BE49-F238E27FC236}">
                <a16:creationId xmlns:a16="http://schemas.microsoft.com/office/drawing/2014/main" id="{1025A320-E4CA-354D-A5BF-C16C4A237D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37"/>
          <a:stretch/>
        </p:blipFill>
        <p:spPr>
          <a:xfrm>
            <a:off x="443632" y="279624"/>
            <a:ext cx="1673385" cy="87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80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or statement – symb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50975" y="2489662"/>
            <a:ext cx="9290050" cy="1878676"/>
          </a:xfrm>
        </p:spPr>
        <p:txBody>
          <a:bodyPr anchor="ctr"/>
          <a:lstStyle>
            <a:lvl1pPr algn="ctr">
              <a:lnSpc>
                <a:spcPct val="110000"/>
              </a:lnSpc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Add Section title, quote or statement text </a:t>
            </a:r>
            <a:br>
              <a:rPr lang="en-US"/>
            </a:br>
            <a:r>
              <a:rPr lang="en-US"/>
              <a:t>2 lines max</a:t>
            </a:r>
            <a:endParaRPr lang="en-GB"/>
          </a:p>
        </p:txBody>
      </p:sp>
      <p:grpSp>
        <p:nvGrpSpPr>
          <p:cNvPr id="7" name="Group 6" descr="Large UAL brand colon symbol">
            <a:extLst>
              <a:ext uri="{FF2B5EF4-FFF2-40B4-BE49-F238E27FC236}">
                <a16:creationId xmlns:a16="http://schemas.microsoft.com/office/drawing/2014/main" id="{E4E37A13-D473-BA40-9527-A26177D393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5156662" y="610986"/>
            <a:ext cx="1878676" cy="5636027"/>
            <a:chOff x="3429000" y="0"/>
            <a:chExt cx="2286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D045CDF-EA93-134D-B504-A522F08E8F3D}"/>
                </a:ext>
              </a:extLst>
            </p:cNvPr>
            <p:cNvSpPr/>
            <p:nvPr userDrawn="1"/>
          </p:nvSpPr>
          <p:spPr>
            <a:xfrm>
              <a:off x="3429000" y="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5AC84F8-E839-CA43-A60E-B83570C53937}"/>
                </a:ext>
              </a:extLst>
            </p:cNvPr>
            <p:cNvSpPr/>
            <p:nvPr userDrawn="1"/>
          </p:nvSpPr>
          <p:spPr>
            <a:xfrm>
              <a:off x="3429000" y="457200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1699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slide – dark grey"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638687-87A6-6F46-AAD1-EA4CFA9315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DB353C-DCFB-A34A-8DF1-AD024339FD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pic>
        <p:nvPicPr>
          <p:cNvPr id="11" name="Logo" descr="UAL_Logo_White_.eps">
            <a:extLst>
              <a:ext uri="{FF2B5EF4-FFF2-40B4-BE49-F238E27FC236}">
                <a16:creationId xmlns:a16="http://schemas.microsoft.com/office/drawing/2014/main" id="{45485254-EAB3-1941-9FF6-8945634D20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37"/>
          <a:stretch/>
        </p:blipFill>
        <p:spPr>
          <a:xfrm>
            <a:off x="461227" y="6167889"/>
            <a:ext cx="872426" cy="454708"/>
          </a:xfrm>
          <a:prstGeom prst="rect">
            <a:avLst/>
          </a:prstGeom>
        </p:spPr>
      </p:pic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92047F7-4CA0-5744-9AC1-E8B42A808F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601888"/>
            <a:ext cx="7452164" cy="43480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Add introduction text, chapter break or statement</a:t>
            </a: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9F97D54-560C-9749-BD60-0BBA622B5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FBEFAC4-F7AD-C24D-BE28-358262C777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513935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slide – light gre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638687-87A6-6F46-AAD1-EA4CFA9315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Logo" descr="UAL Logo Black">
            <a:extLst>
              <a:ext uri="{FF2B5EF4-FFF2-40B4-BE49-F238E27FC236}">
                <a16:creationId xmlns:a16="http://schemas.microsoft.com/office/drawing/2014/main" id="{482C7099-A104-384F-BDA9-BD7D2989FB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DB353C-DCFB-A34A-8DF1-AD024339FD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ED10ED7-0D2C-2B42-B172-79A652121B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601888"/>
            <a:ext cx="7452164" cy="43480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introduction text, chapter break or statement</a:t>
            </a:r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3E6DCC-66A2-D148-B378-A77689273622}"/>
              </a:ext>
            </a:extLst>
          </p:cNvPr>
          <p:cNvSpPr txBox="1"/>
          <p:nvPr userDrawn="1"/>
        </p:nvSpPr>
        <p:spPr>
          <a:xfrm>
            <a:off x="180622" y="2912533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pPr algn="l"/>
            <a:endParaRPr lang="en-US" sz="240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408155-3457-2846-9BCF-11FB56DCF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7A17EA1-5116-8F40-8702-D94B6BF3A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2470975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8388349" cy="43576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36DDD88-F5A8-0D44-B7D8-EAAB62AC4A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F7DE77F0-5E8F-F445-AB32-F307362655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7768CFC-6AEF-D744-A23B-B3F7B1CC1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Logo" descr="UAL Logo Black">
            <a:extLst>
              <a:ext uri="{FF2B5EF4-FFF2-40B4-BE49-F238E27FC236}">
                <a16:creationId xmlns:a16="http://schemas.microsoft.com/office/drawing/2014/main" id="{565EDE85-0F86-2143-AD89-1533A6A793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93710B7-7EB9-FA45-A0FE-45B364844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244053C-E493-6C4D-9CEF-16DB2081F0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5542243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11232573" cy="4357686"/>
          </a:xfrm>
        </p:spPr>
        <p:txBody>
          <a:bodyPr numCol="2" spcCol="720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GB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66794262-2DF4-C04A-8D7B-C6A41ABA88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0380B404-1F62-4A41-813F-C9C69982E6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4C29ADA-2C74-8848-9D73-1968630AA9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A99F18A-DC93-8D43-B5EA-B3DEB27CA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F507F58-E567-5F48-A2BB-D93CE6CA1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6999A4BE-B528-B04B-85B9-C6C54914F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258798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11232573" cy="4357686"/>
          </a:xfrm>
        </p:spPr>
        <p:txBody>
          <a:bodyPr numCol="3" spcCol="360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 marL="4320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GB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66794262-2DF4-C04A-8D7B-C6A41ABA88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0380B404-1F62-4A41-813F-C9C69982E6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4C29ADA-2C74-8848-9D73-1968630AA9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96CFDA8-D52D-404B-9F32-67F3F898B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29C99F5-47F2-ED4E-A070-12B5B7C3C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1CFFB53-9114-8B44-A6EB-A212D0D24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423970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5520573" cy="43576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Content Placeholder 11" descr="Add chart, table or image here">
            <a:extLst>
              <a:ext uri="{FF2B5EF4-FFF2-40B4-BE49-F238E27FC236}">
                <a16:creationId xmlns:a16="http://schemas.microsoft.com/office/drawing/2014/main" id="{A6E03B43-8C85-3146-B22E-4FD9A082F70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91251" y="1592262"/>
            <a:ext cx="5520267" cy="4357687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chart/table/photo</a:t>
            </a:r>
            <a:endParaRPr lang="en-GB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4155C6A9-3B61-AD46-82C6-D6E49C910A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5BF9F6A-185E-D049-AB08-15D7583E12A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68EFA127-AF66-DF47-AE0A-5AE59DEEA3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DD6696-3FA5-8E4E-B7A1-26C67A1C9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8FE6DA1-D5C2-9742-9034-655CED407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0C3FEA33-AC9B-6043-9DDD-CE162D572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456931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998" y="1602535"/>
            <a:ext cx="6479602" cy="434741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Picture Placeholder 3" descr="Add image here"/>
          <p:cNvSpPr>
            <a:spLocks noGrp="1"/>
          </p:cNvSpPr>
          <p:nvPr>
            <p:ph type="pic" sz="quarter" idx="10"/>
          </p:nvPr>
        </p:nvSpPr>
        <p:spPr>
          <a:xfrm>
            <a:off x="8075613" y="1602536"/>
            <a:ext cx="3636387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8" name="Picture Placeholder 3" descr="Add image here or remove placeholder box if not required">
            <a:extLst>
              <a:ext uri="{FF2B5EF4-FFF2-40B4-BE49-F238E27FC236}">
                <a16:creationId xmlns:a16="http://schemas.microsoft.com/office/drawing/2014/main" id="{856F6CC8-311C-B64C-8916-5A1222AAACF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75613" y="3843729"/>
            <a:ext cx="3636000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pic>
        <p:nvPicPr>
          <p:cNvPr id="16" name="Logo" descr="UAL Logo Black">
            <a:extLst>
              <a:ext uri="{FF2B5EF4-FFF2-40B4-BE49-F238E27FC236}">
                <a16:creationId xmlns:a16="http://schemas.microsoft.com/office/drawing/2014/main" id="{725E32CE-9DAF-8843-B91B-5FF1BEC40A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2F15A368-1733-764C-B16B-70BDFCDA4C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DE77F893-67C0-CE4F-A59D-E2C0A7A456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331FF65-03E8-8A49-B200-30B7E9B5F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848389-282B-0C4B-90ED-D81CEE670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3FCB8051-DAAA-514B-972B-6B1708BD2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3239530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426" y="1592263"/>
            <a:ext cx="5616574" cy="4357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484A9623-912E-7349-8C59-A548FA9AD3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358CE39-2EA0-9949-BF9D-697281F6194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0F8E0B70-5C30-5847-8AEF-774CFAD7E2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FC2831-8571-0047-869E-580ABE877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3B8BE1E-EB54-5A43-AA5B-AD876ECA3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1D07C53-5F2E-564B-AA5D-C8C104D2E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  <p:sp>
        <p:nvSpPr>
          <p:cNvPr id="11" name="Picture Placeholder 10" descr="Add image here">
            <a:extLst>
              <a:ext uri="{FF2B5EF4-FFF2-40B4-BE49-F238E27FC236}">
                <a16:creationId xmlns:a16="http://schemas.microsoft.com/office/drawing/2014/main" id="{5A57B211-0045-2844-B5DA-1D7E13A68B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592262"/>
            <a:ext cx="5615999" cy="4357688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/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6A0B221D-7C49-BD4E-B0DD-913726BFFA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003" y="1859622"/>
            <a:ext cx="5040000" cy="3620977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BF62A9F-E54A-8247-81D9-A2A24B24E7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5481950"/>
            <a:ext cx="2230339" cy="468000"/>
          </a:xfrm>
          <a:solidFill>
            <a:schemeClr val="bg1"/>
          </a:solidFill>
        </p:spPr>
        <p:txBody>
          <a:bodyPr anchor="ctr"/>
          <a:lstStyle>
            <a:lvl1pPr marL="0" indent="0">
              <a:buNone/>
              <a:defRPr sz="1800"/>
            </a:lvl1pPr>
            <a:lvl2pPr marL="432000" indent="0">
              <a:buFontTx/>
              <a:buNone/>
              <a:defRPr sz="1200"/>
            </a:lvl2pPr>
          </a:lstStyle>
          <a:p>
            <a:pPr lvl="1"/>
            <a:r>
              <a:rPr lang="en-US"/>
              <a:t> Image credit</a:t>
            </a:r>
            <a:br>
              <a:rPr lang="en-US"/>
            </a:br>
            <a:r>
              <a:rPr lang="en-US"/>
              <a:t> goes here</a:t>
            </a:r>
          </a:p>
        </p:txBody>
      </p:sp>
    </p:spTree>
    <p:extLst>
      <p:ext uri="{BB962C8B-B14F-4D97-AF65-F5344CB8AC3E}">
        <p14:creationId xmlns:p14="http://schemas.microsoft.com/office/powerpoint/2010/main" val="3360193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0003" y="1592262"/>
            <a:ext cx="5544560" cy="43837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003" y="1859622"/>
            <a:ext cx="5040000" cy="3798228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sp>
        <p:nvSpPr>
          <p:cNvPr id="10" name="Picture Placeholder 3" descr="Add first of three images here">
            <a:extLst>
              <a:ext uri="{FF2B5EF4-FFF2-40B4-BE49-F238E27FC236}">
                <a16:creationId xmlns:a16="http://schemas.microsoft.com/office/drawing/2014/main" id="{7DA10396-CCCF-0340-BB00-412EEECBC0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8" y="1592263"/>
            <a:ext cx="5544561" cy="2367736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2" name="Picture Placeholder 3" descr="Add second image here">
            <a:extLst>
              <a:ext uri="{FF2B5EF4-FFF2-40B4-BE49-F238E27FC236}">
                <a16:creationId xmlns:a16="http://schemas.microsoft.com/office/drawing/2014/main" id="{4CFF857B-12AB-E04C-A1F6-FC4B79FE185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67438" y="4145976"/>
            <a:ext cx="3636962" cy="1803974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6" name="Picture Placeholder 3" descr="Add third image here or remaove if not required">
            <a:extLst>
              <a:ext uri="{FF2B5EF4-FFF2-40B4-BE49-F238E27FC236}">
                <a16:creationId xmlns:a16="http://schemas.microsoft.com/office/drawing/2014/main" id="{8C79CD37-E4DA-FA41-8E9D-41522B86F4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948863" y="4145977"/>
            <a:ext cx="1763136" cy="1803974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CFD15CC-2D5D-A34D-A6E7-81613F6D4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03F0AE9C-EBB9-834E-A3DE-B16392E83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FC367B92-1561-E34D-BE06-2C6F86B6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8382801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Logo" descr="UAL Logo Black">
            <a:extLst>
              <a:ext uri="{FF2B5EF4-FFF2-40B4-BE49-F238E27FC236}">
                <a16:creationId xmlns:a16="http://schemas.microsoft.com/office/drawing/2014/main" id="{F99CCB85-D97B-F440-8D23-FE22CAD1E5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BC99F548-E5CC-0448-82E6-D55920EF41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2C96613-2613-8145-BDBC-95527046A2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FD903F-4131-8F43-9B3B-E47372010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CF0EE21-71A6-114A-A05C-5132C1425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685733F-6C6F-9549-84A0-153D0830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2A73C77-45B4-6F40-9DFA-2549E2C443B6}"/>
              </a:ext>
            </a:extLst>
          </p:cNvPr>
          <p:cNvCxnSpPr/>
          <p:nvPr userDrawn="1"/>
        </p:nvCxnSpPr>
        <p:spPr>
          <a:xfrm>
            <a:off x="0" y="3429000"/>
            <a:ext cx="10741025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B80CA9-D612-334D-B547-0EA0546D567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479425" y="2068379"/>
            <a:ext cx="2078" cy="1360623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633DDAB-073B-FE41-A6AF-4E5A138C354A}"/>
              </a:ext>
            </a:extLst>
          </p:cNvPr>
          <p:cNvSpPr txBox="1"/>
          <p:nvPr userDrawn="1"/>
        </p:nvSpPr>
        <p:spPr>
          <a:xfrm>
            <a:off x="479426" y="1601129"/>
            <a:ext cx="971549" cy="4594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Today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BA5457-1215-D54E-B9A3-E70A18F8A7E1}"/>
              </a:ext>
            </a:extLst>
          </p:cNvPr>
          <p:cNvCxnSpPr>
            <a:cxnSpLocks/>
          </p:cNvCxnSpPr>
          <p:nvPr userDrawn="1"/>
        </p:nvCxnSpPr>
        <p:spPr>
          <a:xfrm flipV="1">
            <a:off x="1450975" y="3267440"/>
            <a:ext cx="0" cy="185601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002942C-93EA-4F4E-9FE7-97ED1598FA64}"/>
              </a:ext>
            </a:extLst>
          </p:cNvPr>
          <p:cNvSpPr txBox="1"/>
          <p:nvPr userDrawn="1"/>
        </p:nvSpPr>
        <p:spPr>
          <a:xfrm>
            <a:off x="1442733" y="2121634"/>
            <a:ext cx="3120806" cy="141365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January 2020</a:t>
            </a:r>
          </a:p>
          <a:p>
            <a:pPr algn="l"/>
            <a:r>
              <a:rPr lang="en-US" sz="2400"/>
              <a:t>Key milestone 01 and brief explanation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29B702-B3DE-0E4B-A032-9DF36505806E}"/>
              </a:ext>
            </a:extLst>
          </p:cNvPr>
          <p:cNvSpPr txBox="1"/>
          <p:nvPr userDrawn="1"/>
        </p:nvSpPr>
        <p:spPr>
          <a:xfrm>
            <a:off x="2236102" y="4159188"/>
            <a:ext cx="3178958" cy="126086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February 2020</a:t>
            </a:r>
          </a:p>
          <a:p>
            <a:pPr algn="l"/>
            <a:r>
              <a:rPr lang="en-US" sz="2400"/>
              <a:t>Key milestone or goals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531D2A4-0774-3544-AEBF-B11C2AAA4E0C}"/>
              </a:ext>
            </a:extLst>
          </p:cNvPr>
          <p:cNvCxnSpPr>
            <a:cxnSpLocks/>
          </p:cNvCxnSpPr>
          <p:nvPr userDrawn="1"/>
        </p:nvCxnSpPr>
        <p:spPr>
          <a:xfrm flipV="1">
            <a:off x="2236102" y="3457135"/>
            <a:ext cx="0" cy="67173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B9AB991-EC53-7549-843F-B3CDF98CBD5F}"/>
              </a:ext>
            </a:extLst>
          </p:cNvPr>
          <p:cNvSpPr txBox="1"/>
          <p:nvPr userDrawn="1"/>
        </p:nvSpPr>
        <p:spPr>
          <a:xfrm>
            <a:off x="5232400" y="1616529"/>
            <a:ext cx="2700338" cy="4192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March 2020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04AD4E3-1DB3-0745-8BA0-36872B5EBA56}"/>
              </a:ext>
            </a:extLst>
          </p:cNvPr>
          <p:cNvCxnSpPr>
            <a:cxnSpLocks/>
          </p:cNvCxnSpPr>
          <p:nvPr userDrawn="1"/>
        </p:nvCxnSpPr>
        <p:spPr>
          <a:xfrm flipV="1">
            <a:off x="5248470" y="2068379"/>
            <a:ext cx="0" cy="1352047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BED1ECC-0BD9-3743-8D2D-E05823441A35}"/>
              </a:ext>
            </a:extLst>
          </p:cNvPr>
          <p:cNvSpPr txBox="1"/>
          <p:nvPr userDrawn="1"/>
        </p:nvSpPr>
        <p:spPr>
          <a:xfrm>
            <a:off x="5668960" y="4159188"/>
            <a:ext cx="3198816" cy="12608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April 2020</a:t>
            </a:r>
          </a:p>
          <a:p>
            <a:pPr algn="l"/>
            <a:r>
              <a:rPr lang="en-US" sz="2400"/>
              <a:t>Key milestone or goals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C7F8EBD-245C-374E-B6EF-34F631DFF0FB}"/>
              </a:ext>
            </a:extLst>
          </p:cNvPr>
          <p:cNvCxnSpPr>
            <a:cxnSpLocks/>
          </p:cNvCxnSpPr>
          <p:nvPr userDrawn="1"/>
        </p:nvCxnSpPr>
        <p:spPr>
          <a:xfrm flipV="1">
            <a:off x="5668960" y="3428999"/>
            <a:ext cx="0" cy="67173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73D4268-F8E4-6849-A550-C1431A22F0C8}"/>
              </a:ext>
            </a:extLst>
          </p:cNvPr>
          <p:cNvSpPr txBox="1"/>
          <p:nvPr userDrawn="1"/>
        </p:nvSpPr>
        <p:spPr>
          <a:xfrm>
            <a:off x="6958380" y="2121633"/>
            <a:ext cx="2312230" cy="10421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May 2020</a:t>
            </a:r>
          </a:p>
          <a:p>
            <a:pPr algn="l"/>
            <a:r>
              <a:rPr lang="en-US" sz="2400"/>
              <a:t>Key stakeholder sign off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521D648-1B33-B848-9E28-22C1055A060B}"/>
              </a:ext>
            </a:extLst>
          </p:cNvPr>
          <p:cNvCxnSpPr>
            <a:cxnSpLocks/>
          </p:cNvCxnSpPr>
          <p:nvPr userDrawn="1"/>
        </p:nvCxnSpPr>
        <p:spPr>
          <a:xfrm flipV="1">
            <a:off x="6959600" y="3249637"/>
            <a:ext cx="0" cy="20340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45C7AD6-27F5-2C4B-908F-E5DAD2F70D7A}"/>
              </a:ext>
            </a:extLst>
          </p:cNvPr>
          <p:cNvSpPr txBox="1"/>
          <p:nvPr userDrawn="1"/>
        </p:nvSpPr>
        <p:spPr>
          <a:xfrm>
            <a:off x="9045208" y="4159188"/>
            <a:ext cx="2700338" cy="12608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June 2020</a:t>
            </a:r>
          </a:p>
          <a:p>
            <a:pPr algn="l"/>
            <a:r>
              <a:rPr lang="en-US" sz="2400"/>
              <a:t>Project delivery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8AD7176-913D-F745-878C-3D30A4B17642}"/>
              </a:ext>
            </a:extLst>
          </p:cNvPr>
          <p:cNvCxnSpPr>
            <a:cxnSpLocks/>
          </p:cNvCxnSpPr>
          <p:nvPr userDrawn="1"/>
        </p:nvCxnSpPr>
        <p:spPr>
          <a:xfrm flipV="1">
            <a:off x="9045208" y="3457135"/>
            <a:ext cx="0" cy="67173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A7C6A05-DEDF-E449-BBBB-56374CBA8F3A}"/>
              </a:ext>
            </a:extLst>
          </p:cNvPr>
          <p:cNvSpPr txBox="1"/>
          <p:nvPr userDrawn="1"/>
        </p:nvSpPr>
        <p:spPr>
          <a:xfrm>
            <a:off x="2630658" y="44031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pPr algn="l"/>
            <a:endParaRPr lang="en-US" sz="240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B68505F-017D-C448-8C2E-7EBFF3A15AB8}"/>
              </a:ext>
            </a:extLst>
          </p:cNvPr>
          <p:cNvSpPr txBox="1"/>
          <p:nvPr userDrawn="1"/>
        </p:nvSpPr>
        <p:spPr>
          <a:xfrm>
            <a:off x="9804400" y="1618404"/>
            <a:ext cx="2022743" cy="77496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July 2020</a:t>
            </a:r>
          </a:p>
          <a:p>
            <a:pPr algn="l"/>
            <a:r>
              <a:rPr lang="en-US" sz="2400"/>
              <a:t>Roll out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22E4D0C-D51E-7E41-8739-255B8C76D39D}"/>
              </a:ext>
            </a:extLst>
          </p:cNvPr>
          <p:cNvCxnSpPr>
            <a:cxnSpLocks/>
          </p:cNvCxnSpPr>
          <p:nvPr userDrawn="1"/>
        </p:nvCxnSpPr>
        <p:spPr>
          <a:xfrm flipV="1">
            <a:off x="9804400" y="2393372"/>
            <a:ext cx="0" cy="1033332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5080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2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239895-CBF1-9A44-AE0E-97321883F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7" y="1592263"/>
            <a:ext cx="4608512" cy="4368673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2541D261-763F-C74D-B9EC-20280292EC4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67437" y="1592263"/>
            <a:ext cx="5545137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F488A4-4494-F94A-88FD-EAA2ABC963F2}"/>
              </a:ext>
            </a:extLst>
          </p:cNvPr>
          <p:cNvSpPr txBox="1"/>
          <p:nvPr userDrawn="1"/>
        </p:nvSpPr>
        <p:spPr>
          <a:xfrm>
            <a:off x="83127" y="166255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pPr algn="l"/>
            <a:endParaRPr lang="en-US" sz="24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566D20-9ED7-F24C-8234-C6723323E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21A1AE5-AD2C-2247-A1E6-B60F43EDA9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67B1EEDC-5770-814D-AB47-82F4CC349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9733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3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D5F3EFB-C9F8-E04B-8B93-5D6DF7840D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8" y="0"/>
            <a:ext cx="80756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027F85-A326-5B4C-A284-BD4EA17ED9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8" y="0"/>
            <a:ext cx="8075613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7" y="1592263"/>
            <a:ext cx="3636961" cy="4368673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A3A1DA97-7FEA-2F42-8E12-4BABE52A9AD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232400" y="1592263"/>
            <a:ext cx="6480174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00EA739-BE1A-6748-96FD-C4F5683CC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DE590B1C-3001-3A4C-AE2A-BA95BADFA8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C7EDDFB0-8C35-B242-B9C7-9FF8CD6E3E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42922420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2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CCDF47-40D6-0E40-9E93-34D45B6FB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6" y="1592263"/>
            <a:ext cx="5545137" cy="4368673"/>
          </a:xfrm>
        </p:spPr>
        <p:txBody>
          <a:bodyPr anchor="t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D76DD8CF-32FC-E74F-A900-AB93DBD3A1F8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67437" y="1592263"/>
            <a:ext cx="5545137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377C0B9-DA67-F547-AE09-F6A98E6DDF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A4D06AF0-C632-9540-8FFF-4243777E2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FD9081A-76D9-EC44-ADFB-D21AF3669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950641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3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8" y="0"/>
            <a:ext cx="80756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93FBF2-1F8B-424F-8A94-A7A44155C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7" y="0"/>
            <a:ext cx="8075613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BCDC9-67AD-304F-A641-19C555A78673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259263" y="1592263"/>
            <a:ext cx="7453312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8A1F960-AF27-6F48-B335-BF1BE9804D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7" y="1592263"/>
            <a:ext cx="3636962" cy="4368673"/>
          </a:xfrm>
        </p:spPr>
        <p:txBody>
          <a:bodyPr anchor="t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0A0D21-9030-4D45-A211-D39B6B082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D1526E6-C718-F347-8F04-D3C8E284C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6EB66008-C52E-2B4C-B01E-C5B69D18D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0522587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Add chart, table or image here">
            <a:extLst>
              <a:ext uri="{FF2B5EF4-FFF2-40B4-BE49-F238E27FC236}">
                <a16:creationId xmlns:a16="http://schemas.microsoft.com/office/drawing/2014/main" id="{6F5D1C0F-74B3-8A4E-AAC6-F9A9FAAF8A5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78546" y="1592262"/>
            <a:ext cx="11232972" cy="4357687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chart/table/photo</a:t>
            </a:r>
            <a:endParaRPr lang="en-GB"/>
          </a:p>
        </p:txBody>
      </p:sp>
      <p:pic>
        <p:nvPicPr>
          <p:cNvPr id="11" name="Logo" descr="UAL Logo Black">
            <a:extLst>
              <a:ext uri="{FF2B5EF4-FFF2-40B4-BE49-F238E27FC236}">
                <a16:creationId xmlns:a16="http://schemas.microsoft.com/office/drawing/2014/main" id="{F99CCB85-D97B-F440-8D23-FE22CAD1E5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BC99F548-E5CC-0448-82E6-D55920EF41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2C96613-2613-8145-BDBC-95527046A2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FD903F-4131-8F43-9B3B-E47372010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CF0EE21-71A6-114A-A05C-5132C1425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685733F-6C6F-9549-84A0-153D0830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272C67CD-2554-614B-9477-42833B528C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481950"/>
            <a:ext cx="2230339" cy="468000"/>
          </a:xfrm>
          <a:solidFill>
            <a:schemeClr val="bg1"/>
          </a:solidFill>
        </p:spPr>
        <p:txBody>
          <a:bodyPr anchor="ctr"/>
          <a:lstStyle>
            <a:lvl1pPr marL="0" indent="0">
              <a:buNone/>
              <a:defRPr sz="1800"/>
            </a:lvl1pPr>
            <a:lvl2pPr marL="432000" indent="0">
              <a:buFontTx/>
              <a:buNone/>
              <a:defRPr sz="1200"/>
            </a:lvl2pPr>
          </a:lstStyle>
          <a:p>
            <a:pPr lvl="1"/>
            <a:r>
              <a:rPr lang="en-US"/>
              <a:t> Image credit</a:t>
            </a:r>
            <a:br>
              <a:rPr lang="en-US"/>
            </a:br>
            <a:r>
              <a:rPr lang="en-US"/>
              <a:t> goes here</a:t>
            </a:r>
          </a:p>
        </p:txBody>
      </p:sp>
    </p:spTree>
    <p:extLst>
      <p:ext uri="{BB962C8B-B14F-4D97-AF65-F5344CB8AC3E}">
        <p14:creationId xmlns:p14="http://schemas.microsoft.com/office/powerpoint/2010/main" val="13219797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 descr="Add first image here">
            <a:extLst>
              <a:ext uri="{FF2B5EF4-FFF2-40B4-BE49-F238E27FC236}">
                <a16:creationId xmlns:a16="http://schemas.microsoft.com/office/drawing/2014/main" id="{C7C14F64-0AD7-814E-ADBD-00D172CAC61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0000" y="1592263"/>
            <a:ext cx="5544563" cy="4357688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3" name="Picture Placeholder 3" descr="Add second image here">
            <a:extLst>
              <a:ext uri="{FF2B5EF4-FFF2-40B4-BE49-F238E27FC236}">
                <a16:creationId xmlns:a16="http://schemas.microsoft.com/office/drawing/2014/main" id="{2A65CA6F-7D91-3C47-9C36-79BAEE1D48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8" y="1592263"/>
            <a:ext cx="5544562" cy="4357688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pic>
        <p:nvPicPr>
          <p:cNvPr id="12" name="Logo" descr="UAL Logo Black">
            <a:extLst>
              <a:ext uri="{FF2B5EF4-FFF2-40B4-BE49-F238E27FC236}">
                <a16:creationId xmlns:a16="http://schemas.microsoft.com/office/drawing/2014/main" id="{7888F1E8-3996-1744-BDE7-96D3D541DF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E09043EE-AABB-3D43-B913-B5AE433609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73129248-FBFD-954A-B55D-D93105C099E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695510-C34D-974F-A1F8-C76E12C25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28472E9-D590-4E4B-8E7C-FE262AB41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0DE0675-243B-3445-95CC-DB82EBEEE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364112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ise content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 descr="Content box">
            <a:extLst>
              <a:ext uri="{FF2B5EF4-FFF2-40B4-BE49-F238E27FC236}">
                <a16:creationId xmlns:a16="http://schemas.microsoft.com/office/drawing/2014/main" id="{1E65073E-903D-774A-B1F5-49BFBA514392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79424" y="1592262"/>
            <a:ext cx="3636963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27" name="Content Placeholder 2" descr="Content box">
            <a:extLst>
              <a:ext uri="{FF2B5EF4-FFF2-40B4-BE49-F238E27FC236}">
                <a16:creationId xmlns:a16="http://schemas.microsoft.com/office/drawing/2014/main" id="{3B30A9D2-E284-2E4C-A561-386EF0A682B7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259262" y="1592262"/>
            <a:ext cx="3673475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30" name="Content Placeholder 2" descr="Content box">
            <a:extLst>
              <a:ext uri="{FF2B5EF4-FFF2-40B4-BE49-F238E27FC236}">
                <a16:creationId xmlns:a16="http://schemas.microsoft.com/office/drawing/2014/main" id="{F5982CB3-F96D-4847-90D1-78412688D8DB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8075612" y="1592262"/>
            <a:ext cx="3636387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18" name="Content Placeholder 2" descr="Content box">
            <a:extLst>
              <a:ext uri="{FF2B5EF4-FFF2-40B4-BE49-F238E27FC236}">
                <a16:creationId xmlns:a16="http://schemas.microsoft.com/office/drawing/2014/main" id="{7D56863F-F6CD-E24A-AA3A-95A03E55F183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91501" y="3856869"/>
            <a:ext cx="3637361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26" name="Content Placeholder 2" descr="Content box">
            <a:extLst>
              <a:ext uri="{FF2B5EF4-FFF2-40B4-BE49-F238E27FC236}">
                <a16:creationId xmlns:a16="http://schemas.microsoft.com/office/drawing/2014/main" id="{C49033BA-802B-9D4E-86E7-1DCABD90524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271736" y="3844862"/>
            <a:ext cx="3661002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28" name="Content Placeholder 2" descr="Content box">
            <a:extLst>
              <a:ext uri="{FF2B5EF4-FFF2-40B4-BE49-F238E27FC236}">
                <a16:creationId xmlns:a16="http://schemas.microsoft.com/office/drawing/2014/main" id="{12B41031-5953-1A41-9DB9-9AD4FADFC778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075612" y="3856869"/>
            <a:ext cx="3636387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pic>
        <p:nvPicPr>
          <p:cNvPr id="22" name="Logo" descr="UAL Logo Black">
            <a:extLst>
              <a:ext uri="{FF2B5EF4-FFF2-40B4-BE49-F238E27FC236}">
                <a16:creationId xmlns:a16="http://schemas.microsoft.com/office/drawing/2014/main" id="{0C11A12B-D201-934C-83DE-1B65AE28DB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D35E84DA-6071-AD49-ADD8-6ED4561CF1C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F162B308-0512-BD4B-A204-B0C00FA050D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356DA0C-D1BE-D54E-A66F-1F9B0DA3C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6F30593-54C3-7444-BD6C-62F7EBAC1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A5E7991D-0B78-C048-8751-2356A80F5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41266161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FF6C17C8-51A5-284E-8E96-266EA704A3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000" y="509953"/>
            <a:ext cx="11232001" cy="68947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GB" noProof="0"/>
              <a:t>Full page image</a:t>
            </a:r>
            <a:endParaRPr lang="en-GB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0088D9D9-CB9E-2F46-A0E3-379EAB62161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8467" y="0"/>
            <a:ext cx="12200467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7" name="Text Placeholder 2" descr="Text box with instruction on how to add a full slide image. Delete this box from slide">
            <a:extLst>
              <a:ext uri="{FF2B5EF4-FFF2-40B4-BE49-F238E27FC236}">
                <a16:creationId xmlns:a16="http://schemas.microsoft.com/office/drawing/2014/main" id="{78A0F6EB-7578-CC42-82B5-AFD3AB11FD8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1592263"/>
            <a:ext cx="5545138" cy="1393825"/>
          </a:xfrm>
          <a:solidFill>
            <a:schemeClr val="bg2"/>
          </a:solidFill>
        </p:spPr>
        <p:txBody>
          <a:bodyPr lIns="72000" tIns="72000" rIns="72000" bIns="72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32000" indent="0">
              <a:buNone/>
              <a:defRPr/>
            </a:lvl2pPr>
            <a:lvl3pPr marL="864000" indent="0">
              <a:buNone/>
              <a:defRPr/>
            </a:lvl3pPr>
            <a:lvl4pPr marL="0" indent="0">
              <a:buNone/>
              <a:defRPr/>
            </a:lvl4pPr>
            <a:lvl5pPr marL="432000" indent="0">
              <a:buNone/>
              <a:defRPr/>
            </a:lvl5pPr>
          </a:lstStyle>
          <a:p>
            <a:pPr lvl="0"/>
            <a:r>
              <a:rPr lang="en-US"/>
              <a:t>Use this slide for full slide images. </a:t>
            </a:r>
            <a:br>
              <a:rPr lang="en-US"/>
            </a:br>
            <a:r>
              <a:rPr lang="en-US"/>
              <a:t>Click on icon to add image. </a:t>
            </a:r>
            <a:br>
              <a:rPr lang="en-US"/>
            </a:br>
            <a:r>
              <a:rPr lang="en-US"/>
              <a:t>Delete this box.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C82FC-975C-A949-B807-58A6D2759D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8467" y="6220048"/>
            <a:ext cx="2230339" cy="468000"/>
          </a:xfrm>
          <a:solidFill>
            <a:schemeClr val="bg1"/>
          </a:solidFill>
        </p:spPr>
        <p:txBody>
          <a:bodyPr anchor="ctr"/>
          <a:lstStyle>
            <a:lvl1pPr marL="0" indent="0">
              <a:buNone/>
              <a:defRPr sz="1800"/>
            </a:lvl1pPr>
            <a:lvl2pPr marL="432000" indent="0">
              <a:buFontTx/>
              <a:buNone/>
              <a:defRPr sz="1200"/>
            </a:lvl2pPr>
          </a:lstStyle>
          <a:p>
            <a:pPr lvl="1"/>
            <a:r>
              <a:rPr lang="en-US"/>
              <a:t> Image credit</a:t>
            </a:r>
            <a:br>
              <a:rPr lang="en-US"/>
            </a:br>
            <a:r>
              <a:rPr lang="en-US"/>
              <a:t> goes here</a:t>
            </a:r>
          </a:p>
        </p:txBody>
      </p:sp>
    </p:spTree>
    <p:extLst>
      <p:ext uri="{BB962C8B-B14F-4D97-AF65-F5344CB8AC3E}">
        <p14:creationId xmlns:p14="http://schemas.microsoft.com/office/powerpoint/2010/main" val="41692979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– thank you and contact detai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E6882B2-221E-724F-B8AA-2F0E5363E18D}"/>
              </a:ext>
            </a:extLst>
          </p:cNvPr>
          <p:cNvSpPr txBox="1"/>
          <p:nvPr userDrawn="1"/>
        </p:nvSpPr>
        <p:spPr>
          <a:xfrm>
            <a:off x="9012237" y="5610903"/>
            <a:ext cx="2700337" cy="5159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r"/>
            <a:r>
              <a:rPr lang="en-US" sz="2400" b="1" err="1">
                <a:solidFill>
                  <a:schemeClr val="bg1"/>
                </a:solidFill>
              </a:rPr>
              <a:t>arts.ac.uk</a:t>
            </a:r>
            <a:endParaRPr lang="en-US" sz="2400" b="1">
              <a:solidFill>
                <a:schemeClr val="bg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991515-FC5A-7B45-B827-6D443E937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Logo" descr="UAL_Logo_White_.eps">
            <a:extLst>
              <a:ext uri="{FF2B5EF4-FFF2-40B4-BE49-F238E27FC236}">
                <a16:creationId xmlns:a16="http://schemas.microsoft.com/office/drawing/2014/main" id="{A9BEBF17-AA8F-E149-BB46-2622BB6793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37"/>
          <a:stretch/>
        </p:blipFill>
        <p:spPr>
          <a:xfrm>
            <a:off x="461227" y="6167889"/>
            <a:ext cx="872426" cy="45470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C7108-CCBB-3E41-847B-067686F0EF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59264" y="1592264"/>
            <a:ext cx="4608512" cy="4357685"/>
          </a:xfrm>
        </p:spPr>
        <p:txBody>
          <a:bodyPr numCol="1" spcCol="180000" anchor="b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Add your details here:</a:t>
            </a:r>
            <a:br>
              <a:rPr lang="en-US"/>
            </a:br>
            <a:r>
              <a:rPr lang="en-US"/>
              <a:t>Name Surname</a:t>
            </a:r>
            <a:br>
              <a:rPr lang="en-US"/>
            </a:br>
            <a:r>
              <a:rPr lang="en-US"/>
              <a:t>Job title</a:t>
            </a:r>
            <a:br>
              <a:rPr lang="en-US"/>
            </a:b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emailaddress@arts.ac.uk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7AA1D43C-71F1-9D4B-BD31-C7E5E8F2A5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592264"/>
            <a:ext cx="2699188" cy="4357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Thank you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5158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05E5-0313-43B8-B0DB-E9CEE475EBE7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EF5C-CA80-4005-8351-FC84763601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68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78353D-46A7-2448-89A2-82D8D5FD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509953"/>
            <a:ext cx="11232001" cy="68947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GB" noProof="0"/>
              <a:t>Click</a:t>
            </a:r>
            <a:r>
              <a:rPr lang="en-US"/>
              <a:t>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5E140-9D5F-0646-BC1E-1FBC73E96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0575" y="1597880"/>
            <a:ext cx="112320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</a:t>
            </a:r>
            <a:r>
              <a:rPr lang="en-GB" noProof="0"/>
              <a:t>Master</a:t>
            </a:r>
            <a:r>
              <a:rPr lang="en-US"/>
              <a:t> text styles</a:t>
            </a:r>
          </a:p>
          <a:p>
            <a:pPr lvl="1"/>
            <a:r>
              <a:rPr lang="en-GB" noProof="0"/>
              <a:t>Second</a:t>
            </a:r>
            <a:r>
              <a:rPr lang="en-US"/>
              <a:t>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</a:t>
            </a:r>
            <a:r>
              <a:rPr lang="en-US"/>
              <a:t> level</a:t>
            </a:r>
          </a:p>
          <a:p>
            <a:pPr lvl="4"/>
            <a:r>
              <a:rPr lang="en-GB" noProof="0"/>
              <a:t>Fifth</a:t>
            </a:r>
            <a:r>
              <a:rPr lang="en-US"/>
              <a:t>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2AE4E-44FE-7E4B-AF1A-860913C2F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49DCB-2F53-A44C-9480-CDBE29F0F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318719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1" r:id="rId1"/>
    <p:sldLayoutId id="2147484098" r:id="rId2"/>
    <p:sldLayoutId id="2147484093" r:id="rId3"/>
    <p:sldLayoutId id="2147484176" r:id="rId4"/>
    <p:sldLayoutId id="2147484175" r:id="rId5"/>
    <p:sldLayoutId id="2147484073" r:id="rId6"/>
    <p:sldLayoutId id="2147484177" r:id="rId7"/>
    <p:sldLayoutId id="2147484174" r:id="rId8"/>
    <p:sldLayoutId id="2147484094" r:id="rId9"/>
    <p:sldLayoutId id="2147484062" r:id="rId10"/>
    <p:sldLayoutId id="2147484095" r:id="rId11"/>
    <p:sldLayoutId id="2147484182" r:id="rId12"/>
    <p:sldLayoutId id="2147484178" r:id="rId13"/>
    <p:sldLayoutId id="2147484179" r:id="rId14"/>
    <p:sldLayoutId id="2147484180" r:id="rId15"/>
    <p:sldLayoutId id="2147484181" r:id="rId16"/>
    <p:sldLayoutId id="2147484074" r:id="rId17"/>
    <p:sldLayoutId id="2147484075" r:id="rId18"/>
    <p:sldLayoutId id="2147484097" r:id="rId19"/>
    <p:sldLayoutId id="2147484082" r:id="rId20"/>
    <p:sldLayoutId id="2147484173" r:id="rId21"/>
    <p:sldLayoutId id="2147484206" r:id="rId2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 spc="-1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tx1"/>
        </a:buClr>
        <a:buSzPct val="80000"/>
        <a:buFont typeface="Wingdings 2" panose="05020102010507070707" pitchFamily="18" charset="2"/>
        <a:buChar char="¢"/>
        <a:tabLst/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tx1"/>
        </a:buClr>
        <a:buSzPct val="80000"/>
        <a:buFont typeface="Wingdings 2" panose="05020102010507070707" pitchFamily="18" charset="2"/>
        <a:buChar char="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Tx/>
        <a:buSzPct val="80000"/>
        <a:buFont typeface="Wingdings 2" panose="05020102010507070707" pitchFamily="18" charset="2"/>
        <a:buChar char="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432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tx1"/>
        </a:buClr>
        <a:buSzPct val="80000"/>
        <a:buFont typeface="Wingdings 2" panose="05020102010507070707" pitchFamily="18" charset="2"/>
        <a:buChar char="¢"/>
        <a:tabLst/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tx1"/>
        </a:buClr>
        <a:buSzPct val="80000"/>
        <a:buFont typeface="Wingdings 2" panose="05020102010507070707" pitchFamily="18" charset="2"/>
        <a:buChar char="¢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tx1"/>
        </a:buClr>
        <a:buSzPct val="80000"/>
        <a:buFont typeface="Wingdings 2" panose="05020102010507070707" pitchFamily="18" charset="2"/>
        <a:buChar char="£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6pPr>
      <a:lvl7pPr marL="432000" indent="-432000" algn="l" defTabSz="126000" rtl="0" eaLnBrk="1" latinLnBrk="0" hangingPunct="1">
        <a:lnSpc>
          <a:spcPct val="110000"/>
        </a:lnSpc>
        <a:spcBef>
          <a:spcPts val="0"/>
        </a:spcBef>
        <a:buFont typeface="+mj-lt"/>
        <a:buAutoNum type="arabicPeriod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1260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tabLst>
          <a:tab pos="126000" algn="l"/>
        </a:tabLst>
        <a:defRPr sz="2400" b="1" kern="1200" spc="-10" baseline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1260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7378" userDrawn="1">
          <p15:clr>
            <a:srgbClr val="F26B43"/>
          </p15:clr>
        </p15:guide>
        <p15:guide id="4" pos="302" userDrawn="1">
          <p15:clr>
            <a:srgbClr val="F26B43"/>
          </p15:clr>
        </p15:guide>
        <p15:guide id="5" pos="824" userDrawn="1">
          <p15:clr>
            <a:srgbClr val="F26B43"/>
          </p15:clr>
        </p15:guide>
        <p15:guide id="6" pos="914" userDrawn="1">
          <p15:clr>
            <a:srgbClr val="F26B43"/>
          </p15:clr>
        </p15:guide>
        <p15:guide id="7" pos="1413" userDrawn="1">
          <p15:clr>
            <a:srgbClr val="F26B43"/>
          </p15:clr>
        </p15:guide>
        <p15:guide id="8" pos="1504" userDrawn="1">
          <p15:clr>
            <a:srgbClr val="F26B43"/>
          </p15:clr>
        </p15:guide>
        <p15:guide id="9" pos="2003" userDrawn="1">
          <p15:clr>
            <a:srgbClr val="F26B43"/>
          </p15:clr>
        </p15:guide>
        <p15:guide id="10" pos="2094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683" userDrawn="1">
          <p15:clr>
            <a:srgbClr val="F26B43"/>
          </p15:clr>
        </p15:guide>
        <p15:guide id="13" pos="3205" userDrawn="1">
          <p15:clr>
            <a:srgbClr val="F26B43"/>
          </p15:clr>
        </p15:guide>
        <p15:guide id="14" pos="3296" userDrawn="1">
          <p15:clr>
            <a:srgbClr val="F26B43"/>
          </p15:clr>
        </p15:guide>
        <p15:guide id="15" pos="3795" userDrawn="1">
          <p15:clr>
            <a:srgbClr val="F26B43"/>
          </p15:clr>
        </p15:guide>
        <p15:guide id="16" pos="3885" userDrawn="1">
          <p15:clr>
            <a:srgbClr val="F26B43"/>
          </p15:clr>
        </p15:guide>
        <p15:guide id="17" pos="4384" userDrawn="1">
          <p15:clr>
            <a:srgbClr val="F26B43"/>
          </p15:clr>
        </p15:guide>
        <p15:guide id="18" pos="4475" userDrawn="1">
          <p15:clr>
            <a:srgbClr val="F26B43"/>
          </p15:clr>
        </p15:guide>
        <p15:guide id="19" pos="4997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86" userDrawn="1">
          <p15:clr>
            <a:srgbClr val="F26B43"/>
          </p15:clr>
        </p15:guide>
        <p15:guide id="22" pos="5677" userDrawn="1">
          <p15:clr>
            <a:srgbClr val="F26B43"/>
          </p15:clr>
        </p15:guide>
        <p15:guide id="23" pos="6176" userDrawn="1">
          <p15:clr>
            <a:srgbClr val="F26B43"/>
          </p15:clr>
        </p15:guide>
        <p15:guide id="24" pos="6267" userDrawn="1">
          <p15:clr>
            <a:srgbClr val="F26B43"/>
          </p15:clr>
        </p15:guide>
        <p15:guide id="25" pos="6766" userDrawn="1">
          <p15:clr>
            <a:srgbClr val="F26B43"/>
          </p15:clr>
        </p15:guide>
        <p15:guide id="26" pos="6856" userDrawn="1">
          <p15:clr>
            <a:srgbClr val="F26B43"/>
          </p15:clr>
        </p15:guide>
        <p15:guide id="27" orient="horz" pos="1003" userDrawn="1">
          <p15:clr>
            <a:srgbClr val="F26B43"/>
          </p15:clr>
        </p15:guide>
        <p15:guide id="28" orient="horz" pos="3748" userDrawn="1">
          <p15:clr>
            <a:srgbClr val="F26B43"/>
          </p15:clr>
        </p15:guide>
        <p15:guide id="29" orient="horz" pos="686" userDrawn="1">
          <p15:clr>
            <a:srgbClr val="F26B43"/>
          </p15:clr>
        </p15:guide>
        <p15:guide id="30" orient="horz" pos="4156" userDrawn="1">
          <p15:clr>
            <a:srgbClr val="F26B43"/>
          </p15:clr>
        </p15:guide>
        <p15:guide id="31" orient="horz" pos="2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86034-317F-1FBF-DEC7-69CCCF57A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90841D-8487-746C-9DA0-F59BEF6BB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766" y="165223"/>
            <a:ext cx="11461809" cy="635333"/>
          </a:xfrm>
        </p:spPr>
        <p:txBody>
          <a:bodyPr/>
          <a:lstStyle/>
          <a:p>
            <a:r>
              <a:rPr lang="en-US" dirty="0">
                <a:solidFill>
                  <a:schemeClr val="accent4"/>
                </a:solidFill>
                <a:cs typeface="Arial"/>
              </a:rPr>
              <a:t>Thematic Analysis – </a:t>
            </a:r>
            <a:r>
              <a:rPr lang="en-US" dirty="0">
                <a:solidFill>
                  <a:schemeClr val="accent1"/>
                </a:solidFill>
                <a:cs typeface="Arial"/>
              </a:rPr>
              <a:t>A Critical Realist Approach </a:t>
            </a:r>
            <a:r>
              <a:rPr lang="en-US" dirty="0">
                <a:solidFill>
                  <a:schemeClr val="accent4"/>
                </a:solidFill>
                <a:cs typeface="Arial"/>
              </a:rPr>
              <a:t> 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D1F37-1665-0555-E3DD-A984E34D65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CC19541-5F6E-2C4C-BF21-196C1C8E2E31}" type="slidenum">
              <a:rPr lang="en-GB" smtClean="0"/>
              <a:pPr/>
              <a:t>1</a:t>
            </a:fld>
            <a:r>
              <a:rPr lang="en-GB"/>
              <a:t>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EDE5DC-7858-51A2-4152-6A30ECD629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11231195" cy="4357688"/>
          </a:xfrm>
        </p:spPr>
        <p:txBody>
          <a:bodyPr vert="horz" lIns="0" tIns="0" rIns="0" bIns="0" rtlCol="0" anchor="t">
            <a:noAutofit/>
          </a:bodyPr>
          <a:lstStyle/>
          <a:p>
            <a:pPr marL="431800" indent="-431800"/>
            <a:endParaRPr lang="en-US">
              <a:cs typeface="Arial"/>
            </a:endParaRPr>
          </a:p>
          <a:p>
            <a:pPr marL="431800" indent="-431800"/>
            <a:endParaRPr lang="en-US">
              <a:cs typeface="Arial"/>
            </a:endParaRPr>
          </a:p>
          <a:p>
            <a:pPr marL="431800" indent="-431800"/>
            <a:endParaRPr lang="en-US">
              <a:cs typeface="Arial"/>
            </a:endParaRPr>
          </a:p>
          <a:p>
            <a:pPr marL="0" indent="0">
              <a:buNone/>
            </a:pPr>
            <a:endParaRPr lang="en-US">
              <a:cs typeface="Arial"/>
            </a:endParaRPr>
          </a:p>
          <a:p>
            <a:pPr marL="431800" indent="-431800"/>
            <a:endParaRPr lang="en-US"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BCB520-CA64-BE91-E24A-5FACA4F447F9}"/>
              </a:ext>
            </a:extLst>
          </p:cNvPr>
          <p:cNvSpPr txBox="1"/>
          <p:nvPr/>
        </p:nvSpPr>
        <p:spPr>
          <a:xfrm>
            <a:off x="278192" y="913193"/>
            <a:ext cx="11907246" cy="11321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0" i="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Fryer (2022, p. 366) offers a </a:t>
            </a:r>
            <a:r>
              <a:rPr lang="en-GB" sz="2400" b="1" i="0" dirty="0">
                <a:solidFill>
                  <a:schemeClr val="accent1"/>
                </a:solidFill>
                <a:latin typeface="Aptos"/>
                <a:ea typeface="Aptos"/>
                <a:cs typeface="Aptos"/>
              </a:rPr>
              <a:t>critical realist approach </a:t>
            </a:r>
            <a:r>
              <a:rPr lang="en-GB" sz="2400" b="0" i="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to Thematic Analysis that is appropriate for this project which ultimately </a:t>
            </a:r>
            <a:r>
              <a:rPr lang="en-GB" sz="2400" b="1" i="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‘</a:t>
            </a:r>
            <a:r>
              <a:rPr lang="en-GB" sz="2400" b="1" i="0" dirty="0">
                <a:solidFill>
                  <a:schemeClr val="accent1"/>
                </a:solidFill>
                <a:latin typeface="Aptos"/>
                <a:ea typeface="Aptos"/>
                <a:cs typeface="Aptos"/>
              </a:rPr>
              <a:t>seeks to develop causal explanations</a:t>
            </a:r>
            <a:r>
              <a:rPr lang="en-GB" sz="2400" b="1" i="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.’</a:t>
            </a:r>
            <a:r>
              <a:rPr sz="2400" b="1" i="0" dirty="0">
                <a:solidFill>
                  <a:srgbClr val="000000"/>
                </a:solidFill>
                <a:latin typeface="Aptos"/>
                <a:ea typeface="Aptos"/>
                <a:cs typeface="Aptos"/>
              </a:rPr>
              <a:t> </a:t>
            </a:r>
            <a:endParaRPr lang="en-GB" sz="2400" b="1" dirty="0">
              <a:cs typeface="Arial"/>
            </a:endParaRPr>
          </a:p>
          <a:p>
            <a:pPr algn="l"/>
            <a:endParaRPr lang="en-GB" sz="2400"/>
          </a:p>
        </p:txBody>
      </p:sp>
      <p:pic>
        <p:nvPicPr>
          <p:cNvPr id="2" name="Picture 1" descr="A white paper with black text&#10;&#10;AI-generated content may be incorrect.">
            <a:extLst>
              <a:ext uri="{FF2B5EF4-FFF2-40B4-BE49-F238E27FC236}">
                <a16:creationId xmlns:a16="http://schemas.microsoft.com/office/drawing/2014/main" id="{4A1F13A3-A7E9-9D6B-0AED-D7219B6E9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06" y="2158513"/>
            <a:ext cx="6480555" cy="35189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317821C-80AF-AD0F-4CDD-6DC94994BB50}"/>
              </a:ext>
            </a:extLst>
          </p:cNvPr>
          <p:cNvSpPr txBox="1"/>
          <p:nvPr/>
        </p:nvSpPr>
        <p:spPr>
          <a:xfrm>
            <a:off x="7308050" y="2590099"/>
            <a:ext cx="4569473" cy="31165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cs typeface="Arial"/>
              </a:rPr>
              <a:t>Compatible with </a:t>
            </a:r>
            <a:r>
              <a:rPr lang="en-US" dirty="0">
                <a:cs typeface="Arial"/>
              </a:rPr>
              <a:t>Braun and Clarke (2020)</a:t>
            </a:r>
            <a:endParaRPr lang="en-US" dirty="0"/>
          </a:p>
          <a:p>
            <a:endParaRPr lang="en-US">
              <a:cs typeface="Arial"/>
            </a:endParaRP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accent4"/>
                </a:solidFill>
                <a:cs typeface="Arial"/>
              </a:rPr>
              <a:t>Familiarization with the Data</a:t>
            </a:r>
            <a:endParaRPr lang="en-US">
              <a:solidFill>
                <a:schemeClr val="accent4"/>
              </a:solidFill>
              <a:cs typeface="Arial" panose="020B0604020202020204"/>
            </a:endParaRPr>
          </a:p>
          <a:p>
            <a:pPr marL="285750" indent="-285750">
              <a:buAutoNum type="arabicPeriod"/>
            </a:pPr>
            <a:r>
              <a:rPr lang="en-US" b="1" dirty="0">
                <a:solidFill>
                  <a:schemeClr val="accent4"/>
                </a:solidFill>
                <a:cs typeface="Arial"/>
              </a:rPr>
              <a:t>Generating Initial Codes</a:t>
            </a:r>
          </a:p>
          <a:p>
            <a:pPr marL="285750" indent="-285750">
              <a:buAutoNum type="arabicPeriod"/>
            </a:pPr>
            <a:r>
              <a:rPr lang="en-US" b="1" dirty="0">
                <a:solidFill>
                  <a:schemeClr val="accent4"/>
                </a:solidFill>
                <a:cs typeface="Arial"/>
              </a:rPr>
              <a:t>Searching for Themes</a:t>
            </a:r>
          </a:p>
          <a:p>
            <a:pPr marL="285750" indent="-285750">
              <a:buAutoNum type="arabicPeriod"/>
            </a:pPr>
            <a:r>
              <a:rPr lang="en-US" b="1" dirty="0">
                <a:solidFill>
                  <a:schemeClr val="accent4"/>
                </a:solidFill>
                <a:cs typeface="Arial"/>
              </a:rPr>
              <a:t>Reviewing Themes</a:t>
            </a:r>
          </a:p>
          <a:p>
            <a:pPr marL="285750" indent="-285750">
              <a:buAutoNum type="arabicPeriod"/>
            </a:pPr>
            <a:r>
              <a:rPr lang="en-US" b="1" dirty="0">
                <a:solidFill>
                  <a:schemeClr val="accent4"/>
                </a:solidFill>
                <a:cs typeface="Arial"/>
              </a:rPr>
              <a:t>Defining and Naming Themes</a:t>
            </a:r>
            <a:endParaRPr lang="en-US" dirty="0">
              <a:solidFill>
                <a:schemeClr val="accent4"/>
              </a:solidFill>
              <a:cs typeface="Arial"/>
            </a:endParaRPr>
          </a:p>
          <a:p>
            <a:pPr marL="285750" indent="-285750">
              <a:buAutoNum type="arabicPeriod"/>
            </a:pPr>
            <a:r>
              <a:rPr lang="en-US" b="1" dirty="0">
                <a:solidFill>
                  <a:schemeClr val="accent4"/>
                </a:solidFill>
                <a:ea typeface="+mn-lt"/>
                <a:cs typeface="+mn-lt"/>
              </a:rPr>
              <a:t>Writing the Report</a:t>
            </a:r>
            <a:endParaRPr lang="en-US" dirty="0">
              <a:solidFill>
                <a:schemeClr val="accent4"/>
              </a:solidFill>
              <a:cs typeface="Arial" panose="020B0604020202020204"/>
            </a:endParaRPr>
          </a:p>
          <a:p>
            <a:endParaRPr lang="en-US"/>
          </a:p>
          <a:p>
            <a:endParaRPr lang="en-US">
              <a:cs typeface="Arial"/>
            </a:endParaRPr>
          </a:p>
          <a:p>
            <a:pPr algn="l"/>
            <a:endParaRPr lang="en-GB" sz="2400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6972AC23-1B68-E930-F45F-14F63B21A1FA}"/>
              </a:ext>
            </a:extLst>
          </p:cNvPr>
          <p:cNvSpPr/>
          <p:nvPr/>
        </p:nvSpPr>
        <p:spPr>
          <a:xfrm rot="1020000">
            <a:off x="5698176" y="4761069"/>
            <a:ext cx="3179739" cy="98053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cs typeface="Arial"/>
              </a:rPr>
              <a:t>Critical realism aspect</a:t>
            </a:r>
          </a:p>
        </p:txBody>
      </p:sp>
    </p:spTree>
    <p:extLst>
      <p:ext uri="{BB962C8B-B14F-4D97-AF65-F5344CB8AC3E}">
        <p14:creationId xmlns:p14="http://schemas.microsoft.com/office/powerpoint/2010/main" val="777143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UAL Theme">
  <a:themeElements>
    <a:clrScheme name="UAL">
      <a:dk1>
        <a:srgbClr val="000000"/>
      </a:dk1>
      <a:lt1>
        <a:srgbClr val="FFFFFF"/>
      </a:lt1>
      <a:dk2>
        <a:srgbClr val="FFD022"/>
      </a:dk2>
      <a:lt2>
        <a:srgbClr val="E71657"/>
      </a:lt2>
      <a:accent1>
        <a:srgbClr val="FF8500"/>
      </a:accent1>
      <a:accent2>
        <a:srgbClr val="9E65FB"/>
      </a:accent2>
      <a:accent3>
        <a:srgbClr val="20BCFF"/>
      </a:accent3>
      <a:accent4>
        <a:srgbClr val="1F4EDC"/>
      </a:accent4>
      <a:accent5>
        <a:srgbClr val="00C73E"/>
      </a:accent5>
      <a:accent6>
        <a:srgbClr val="19A3A3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 anchor="t" anchorCtr="0">
        <a:noAutofit/>
      </a:bodyPr>
      <a:lstStyle>
        <a:defPPr algn="l"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AL PowerPoint Template 202009" id="{422A955A-DD7A-0A4D-843E-BF2CEC5D17C0}" vid="{AEFF813F-0CD4-6841-86B2-1F097C9DE3A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beaed2-91dd-404d-a579-0b5789b426be" xsi:nil="true"/>
    <lcf76f155ced4ddcb4097134ff3c332f xmlns="58903a63-3453-4b52-8bbb-c94c639f014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4A6CF3FD5FE64CA38C1E882F3C5CD2" ma:contentTypeVersion="19" ma:contentTypeDescription="Create a new document." ma:contentTypeScope="" ma:versionID="8e7d0e0f23c89af229901379c89d264c">
  <xsd:schema xmlns:xsd="http://www.w3.org/2001/XMLSchema" xmlns:xs="http://www.w3.org/2001/XMLSchema" xmlns:p="http://schemas.microsoft.com/office/2006/metadata/properties" xmlns:ns2="58903a63-3453-4b52-8bbb-c94c639f0141" xmlns:ns3="e2beaed2-91dd-404d-a579-0b5789b426be" targetNamespace="http://schemas.microsoft.com/office/2006/metadata/properties" ma:root="true" ma:fieldsID="ae5e210707532eec29338e0f5a969fe3" ns2:_="" ns3:_="">
    <xsd:import namespace="58903a63-3453-4b52-8bbb-c94c639f0141"/>
    <xsd:import namespace="e2beaed2-91dd-404d-a579-0b5789b426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903a63-3453-4b52-8bbb-c94c639f01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177f9-52a5-4023-b952-3a64f72ac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eaed2-91dd-404d-a579-0b5789b426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f69a03e-101d-4438-aea1-cba5d20c3339}" ma:internalName="TaxCatchAll" ma:showField="CatchAllData" ma:web="e2beaed2-91dd-404d-a579-0b5789b426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A52182-52A2-4474-9976-DC6D0F662094}">
  <ds:schemaRefs>
    <ds:schemaRef ds:uri="http://schemas.microsoft.com/office/2006/metadata/properties"/>
    <ds:schemaRef ds:uri="http://schemas.microsoft.com/office/infopath/2007/PartnerControls"/>
    <ds:schemaRef ds:uri="e2beaed2-91dd-404d-a579-0b5789b426be"/>
    <ds:schemaRef ds:uri="58903a63-3453-4b52-8bbb-c94c639f0141"/>
  </ds:schemaRefs>
</ds:datastoreItem>
</file>

<file path=customXml/itemProps2.xml><?xml version="1.0" encoding="utf-8"?>
<ds:datastoreItem xmlns:ds="http://schemas.openxmlformats.org/officeDocument/2006/customXml" ds:itemID="{94A9702C-0F50-4937-AE58-44EE26B18D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FC7587-DD43-4447-A7AD-A1D1E9EAE6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903a63-3453-4b52-8bbb-c94c639f0141"/>
    <ds:schemaRef ds:uri="e2beaed2-91dd-404d-a579-0b5789b426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UAL Theme</vt:lpstr>
      <vt:lpstr>Thematic Analysis – A Critical Realist Approach 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2026-01-05T12:03:20Z</dcterms:created>
  <dcterms:modified xsi:type="dcterms:W3CDTF">2026-01-05T12:03:42Z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0x010100564A6CF3FD5FE64CA38C1E882F3C5CD2</vt:lpwstr>
  </property>
  <property fmtid="{D5CDD505-2E9C-101B-9397-08002B2CF9AE}" pid="3" name="MediaServiceImageTags">
    <vt:lpwstr/>
  </property>
</Properties>
</file>