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2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3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theme/theme5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60" r:id="rId4"/>
    <p:sldMasterId id="2147484195" r:id="rId5"/>
    <p:sldMasterId id="2147483648" r:id="rId6"/>
    <p:sldMasterId id="2147484207" r:id="rId7"/>
  </p:sldMasterIdLst>
  <p:notesMasterIdLst>
    <p:notesMasterId r:id="rId45"/>
  </p:notesMasterIdLst>
  <p:sldIdLst>
    <p:sldId id="257" r:id="rId8"/>
    <p:sldId id="621" r:id="rId9"/>
    <p:sldId id="788" r:id="rId10"/>
    <p:sldId id="641" r:id="rId11"/>
    <p:sldId id="784" r:id="rId12"/>
    <p:sldId id="792" r:id="rId13"/>
    <p:sldId id="624" r:id="rId14"/>
    <p:sldId id="786" r:id="rId15"/>
    <p:sldId id="625" r:id="rId16"/>
    <p:sldId id="785" r:id="rId17"/>
    <p:sldId id="631" r:id="rId18"/>
    <p:sldId id="649" r:id="rId19"/>
    <p:sldId id="604" r:id="rId20"/>
    <p:sldId id="645" r:id="rId21"/>
    <p:sldId id="791" r:id="rId22"/>
    <p:sldId id="626" r:id="rId23"/>
    <p:sldId id="638" r:id="rId24"/>
    <p:sldId id="647" r:id="rId25"/>
    <p:sldId id="782" r:id="rId26"/>
    <p:sldId id="780" r:id="rId27"/>
    <p:sldId id="790" r:id="rId28"/>
    <p:sldId id="789" r:id="rId29"/>
    <p:sldId id="642" r:id="rId30"/>
    <p:sldId id="644" r:id="rId31"/>
    <p:sldId id="620" r:id="rId32"/>
    <p:sldId id="630" r:id="rId33"/>
    <p:sldId id="634" r:id="rId34"/>
    <p:sldId id="622" r:id="rId35"/>
    <p:sldId id="610" r:id="rId36"/>
    <p:sldId id="618" r:id="rId37"/>
    <p:sldId id="640" r:id="rId38"/>
    <p:sldId id="781" r:id="rId39"/>
    <p:sldId id="629" r:id="rId40"/>
    <p:sldId id="637" r:id="rId41"/>
    <p:sldId id="636" r:id="rId42"/>
    <p:sldId id="639" r:id="rId43"/>
    <p:sldId id="793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E405454-63BC-562F-A1FD-3C385F82A5B7}" v="57" dt="2026-01-15T22:31:29.255"/>
    <p1510:client id="{958A1578-C44D-532E-5841-8BB06658CEEC}" v="9" dt="2026-01-15T20:34:30.68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viewProps" Target="viewProps.xml"/><Relationship Id="rId50" Type="http://schemas.microsoft.com/office/2016/11/relationships/changesInfo" Target="changesInfos/changesInfo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theme" Target="theme/theme1.xml"/><Relationship Id="rId8" Type="http://schemas.openxmlformats.org/officeDocument/2006/relationships/slide" Target="slides/slide1.xml"/><Relationship Id="rId51" Type="http://schemas.microsoft.com/office/2015/10/relationships/revisionInfo" Target="revisionInfo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presProps" Target="presProps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an Holmes" userId="S::i.holmes@arts.ac.uk::3bad84d3-377b-453c-84f6-c4305431fde3" providerId="AD" clId="Web-{BF40C304-733B-E1D0-6B97-46F3153C33B7}"/>
    <pc:docChg chg="modSld sldOrd">
      <pc:chgData name="Ian Holmes" userId="S::i.holmes@arts.ac.uk::3bad84d3-377b-453c-84f6-c4305431fde3" providerId="AD" clId="Web-{BF40C304-733B-E1D0-6B97-46F3153C33B7}" dt="2026-01-07T16:20:52.931" v="192" actId="14100"/>
      <pc:docMkLst>
        <pc:docMk/>
      </pc:docMkLst>
      <pc:sldChg chg="modSp">
        <pc:chgData name="Ian Holmes" userId="S::i.holmes@arts.ac.uk::3bad84d3-377b-453c-84f6-c4305431fde3" providerId="AD" clId="Web-{BF40C304-733B-E1D0-6B97-46F3153C33B7}" dt="2026-01-07T09:02:47.647" v="0" actId="20577"/>
        <pc:sldMkLst>
          <pc:docMk/>
          <pc:sldMk cId="4260357662" sldId="257"/>
        </pc:sldMkLst>
        <pc:spChg chg="mod">
          <ac:chgData name="Ian Holmes" userId="S::i.holmes@arts.ac.uk::3bad84d3-377b-453c-84f6-c4305431fde3" providerId="AD" clId="Web-{BF40C304-733B-E1D0-6B97-46F3153C33B7}" dt="2026-01-07T09:02:47.647" v="0" actId="20577"/>
          <ac:spMkLst>
            <pc:docMk/>
            <pc:sldMk cId="4260357662" sldId="257"/>
            <ac:spMk id="2" creationId="{8C00C226-C8F3-4DBE-969F-66B866BB70B7}"/>
          </ac:spMkLst>
        </pc:spChg>
      </pc:sldChg>
      <pc:sldChg chg="addSp modSp">
        <pc:chgData name="Ian Holmes" userId="S::i.holmes@arts.ac.uk::3bad84d3-377b-453c-84f6-c4305431fde3" providerId="AD" clId="Web-{BF40C304-733B-E1D0-6B97-46F3153C33B7}" dt="2026-01-07T16:20:52.931" v="192" actId="14100"/>
        <pc:sldMkLst>
          <pc:docMk/>
          <pc:sldMk cId="4074751600" sldId="621"/>
        </pc:sldMkLst>
        <pc:spChg chg="add mod">
          <ac:chgData name="Ian Holmes" userId="S::i.holmes@arts.ac.uk::3bad84d3-377b-453c-84f6-c4305431fde3" providerId="AD" clId="Web-{BF40C304-733B-E1D0-6B97-46F3153C33B7}" dt="2026-01-07T16:20:52.931" v="192" actId="14100"/>
          <ac:spMkLst>
            <pc:docMk/>
            <pc:sldMk cId="4074751600" sldId="621"/>
            <ac:spMk id="2" creationId="{76BE3160-1443-EB2E-AA4C-C64782EAE570}"/>
          </ac:spMkLst>
        </pc:spChg>
        <pc:picChg chg="mod">
          <ac:chgData name="Ian Holmes" userId="S::i.holmes@arts.ac.uk::3bad84d3-377b-453c-84f6-c4305431fde3" providerId="AD" clId="Web-{BF40C304-733B-E1D0-6B97-46F3153C33B7}" dt="2026-01-07T16:20:24.759" v="189" actId="14100"/>
          <ac:picMkLst>
            <pc:docMk/>
            <pc:sldMk cId="4074751600" sldId="621"/>
            <ac:picMk id="9" creationId="{67DEAF38-D59E-677A-1099-1BF2A6ED47A0}"/>
          </ac:picMkLst>
        </pc:picChg>
        <pc:picChg chg="mod">
          <ac:chgData name="Ian Holmes" userId="S::i.holmes@arts.ac.uk::3bad84d3-377b-453c-84f6-c4305431fde3" providerId="AD" clId="Web-{BF40C304-733B-E1D0-6B97-46F3153C33B7}" dt="2026-01-07T14:15:17.451" v="69" actId="14100"/>
          <ac:picMkLst>
            <pc:docMk/>
            <pc:sldMk cId="4074751600" sldId="621"/>
            <ac:picMk id="13" creationId="{DB760DF8-FA75-133B-FC73-4E82566844C4}"/>
          </ac:picMkLst>
        </pc:picChg>
        <pc:picChg chg="mod">
          <ac:chgData name="Ian Holmes" userId="S::i.holmes@arts.ac.uk::3bad84d3-377b-453c-84f6-c4305431fde3" providerId="AD" clId="Web-{BF40C304-733B-E1D0-6B97-46F3153C33B7}" dt="2026-01-07T14:15:12.559" v="68" actId="14100"/>
          <ac:picMkLst>
            <pc:docMk/>
            <pc:sldMk cId="4074751600" sldId="621"/>
            <ac:picMk id="14" creationId="{A1B6BE34-A570-3824-0055-907FC2BA9480}"/>
          </ac:picMkLst>
        </pc:picChg>
      </pc:sldChg>
      <pc:sldChg chg="modSp">
        <pc:chgData name="Ian Holmes" userId="S::i.holmes@arts.ac.uk::3bad84d3-377b-453c-84f6-c4305431fde3" providerId="AD" clId="Web-{BF40C304-733B-E1D0-6B97-46F3153C33B7}" dt="2026-01-07T11:24:24.833" v="27" actId="14100"/>
        <pc:sldMkLst>
          <pc:docMk/>
          <pc:sldMk cId="3832748290" sldId="624"/>
        </pc:sldMkLst>
        <pc:spChg chg="mod">
          <ac:chgData name="Ian Holmes" userId="S::i.holmes@arts.ac.uk::3bad84d3-377b-453c-84f6-c4305431fde3" providerId="AD" clId="Web-{BF40C304-733B-E1D0-6B97-46F3153C33B7}" dt="2026-01-07T11:24:18.348" v="26" actId="14100"/>
          <ac:spMkLst>
            <pc:docMk/>
            <pc:sldMk cId="3832748290" sldId="624"/>
            <ac:spMk id="17" creationId="{62B20E80-2315-1416-66CE-BBA9A130E502}"/>
          </ac:spMkLst>
        </pc:spChg>
        <pc:picChg chg="mod">
          <ac:chgData name="Ian Holmes" userId="S::i.holmes@arts.ac.uk::3bad84d3-377b-453c-84f6-c4305431fde3" providerId="AD" clId="Web-{BF40C304-733B-E1D0-6B97-46F3153C33B7}" dt="2026-01-07T11:24:24.833" v="27" actId="14100"/>
          <ac:picMkLst>
            <pc:docMk/>
            <pc:sldMk cId="3832748290" sldId="624"/>
            <ac:picMk id="19" creationId="{C7D05170-9B9C-3A96-823C-1F69090F3B98}"/>
          </ac:picMkLst>
        </pc:picChg>
      </pc:sldChg>
      <pc:sldChg chg="modSp">
        <pc:chgData name="Ian Holmes" userId="S::i.holmes@arts.ac.uk::3bad84d3-377b-453c-84f6-c4305431fde3" providerId="AD" clId="Web-{BF40C304-733B-E1D0-6B97-46F3153C33B7}" dt="2026-01-07T11:23:34.487" v="20" actId="1076"/>
        <pc:sldMkLst>
          <pc:docMk/>
          <pc:sldMk cId="911458461" sldId="625"/>
        </pc:sldMkLst>
        <pc:picChg chg="mod">
          <ac:chgData name="Ian Holmes" userId="S::i.holmes@arts.ac.uk::3bad84d3-377b-453c-84f6-c4305431fde3" providerId="AD" clId="Web-{BF40C304-733B-E1D0-6B97-46F3153C33B7}" dt="2026-01-07T11:23:34.487" v="20" actId="1076"/>
          <ac:picMkLst>
            <pc:docMk/>
            <pc:sldMk cId="911458461" sldId="625"/>
            <ac:picMk id="15" creationId="{A3A64E40-3F83-307B-3546-759194F91F93}"/>
          </ac:picMkLst>
        </pc:picChg>
      </pc:sldChg>
      <pc:sldChg chg="addSp modSp">
        <pc:chgData name="Ian Holmes" userId="S::i.holmes@arts.ac.uk::3bad84d3-377b-453c-84f6-c4305431fde3" providerId="AD" clId="Web-{BF40C304-733B-E1D0-6B97-46F3153C33B7}" dt="2026-01-07T11:33:02.823" v="42" actId="20577"/>
        <pc:sldMkLst>
          <pc:docMk/>
          <pc:sldMk cId="960428062" sldId="631"/>
        </pc:sldMkLst>
        <pc:spChg chg="add mod">
          <ac:chgData name="Ian Holmes" userId="S::i.holmes@arts.ac.uk::3bad84d3-377b-453c-84f6-c4305431fde3" providerId="AD" clId="Web-{BF40C304-733B-E1D0-6B97-46F3153C33B7}" dt="2026-01-07T11:33:02.823" v="42" actId="20577"/>
          <ac:spMkLst>
            <pc:docMk/>
            <pc:sldMk cId="960428062" sldId="631"/>
            <ac:spMk id="2" creationId="{6E39FA02-86CC-625E-0048-65531F31F680}"/>
          </ac:spMkLst>
        </pc:spChg>
      </pc:sldChg>
      <pc:sldChg chg="modSp">
        <pc:chgData name="Ian Holmes" userId="S::i.holmes@arts.ac.uk::3bad84d3-377b-453c-84f6-c4305431fde3" providerId="AD" clId="Web-{BF40C304-733B-E1D0-6B97-46F3153C33B7}" dt="2026-01-07T12:30:22.460" v="60" actId="20577"/>
        <pc:sldMkLst>
          <pc:docMk/>
          <pc:sldMk cId="3730166553" sldId="645"/>
        </pc:sldMkLst>
        <pc:spChg chg="mod">
          <ac:chgData name="Ian Holmes" userId="S::i.holmes@arts.ac.uk::3bad84d3-377b-453c-84f6-c4305431fde3" providerId="AD" clId="Web-{BF40C304-733B-E1D0-6B97-46F3153C33B7}" dt="2026-01-07T12:30:22.460" v="60" actId="20577"/>
          <ac:spMkLst>
            <pc:docMk/>
            <pc:sldMk cId="3730166553" sldId="645"/>
            <ac:spMk id="2" creationId="{0BF0BBC8-8DCC-6AF7-FF2F-32A65083C23A}"/>
          </ac:spMkLst>
        </pc:spChg>
      </pc:sldChg>
      <pc:sldChg chg="modSp ord">
        <pc:chgData name="Ian Holmes" userId="S::i.holmes@arts.ac.uk::3bad84d3-377b-453c-84f6-c4305431fde3" providerId="AD" clId="Web-{BF40C304-733B-E1D0-6B97-46F3153C33B7}" dt="2026-01-07T10:42:34.066" v="15" actId="20577"/>
        <pc:sldMkLst>
          <pc:docMk/>
          <pc:sldMk cId="3894287224" sldId="784"/>
        </pc:sldMkLst>
        <pc:spChg chg="mod">
          <ac:chgData name="Ian Holmes" userId="S::i.holmes@arts.ac.uk::3bad84d3-377b-453c-84f6-c4305431fde3" providerId="AD" clId="Web-{BF40C304-733B-E1D0-6B97-46F3153C33B7}" dt="2026-01-07T10:42:34.066" v="15" actId="20577"/>
          <ac:spMkLst>
            <pc:docMk/>
            <pc:sldMk cId="3894287224" sldId="784"/>
            <ac:spMk id="2" creationId="{360D172A-1D6F-907F-BECE-E0078757AF0A}"/>
          </ac:spMkLst>
        </pc:spChg>
      </pc:sldChg>
      <pc:sldChg chg="modSp">
        <pc:chgData name="Ian Holmes" userId="S::i.holmes@arts.ac.uk::3bad84d3-377b-453c-84f6-c4305431fde3" providerId="AD" clId="Web-{BF40C304-733B-E1D0-6B97-46F3153C33B7}" dt="2026-01-07T11:23:52.894" v="22" actId="14100"/>
        <pc:sldMkLst>
          <pc:docMk/>
          <pc:sldMk cId="1561673721" sldId="786"/>
        </pc:sldMkLst>
        <pc:spChg chg="mod">
          <ac:chgData name="Ian Holmes" userId="S::i.holmes@arts.ac.uk::3bad84d3-377b-453c-84f6-c4305431fde3" providerId="AD" clId="Web-{BF40C304-733B-E1D0-6B97-46F3153C33B7}" dt="2026-01-07T11:05:03.886" v="17" actId="14100"/>
          <ac:spMkLst>
            <pc:docMk/>
            <pc:sldMk cId="1561673721" sldId="786"/>
            <ac:spMk id="9" creationId="{30CECB16-0C06-13F3-11C5-B0E796870DCD}"/>
          </ac:spMkLst>
        </pc:spChg>
        <pc:picChg chg="mod">
          <ac:chgData name="Ian Holmes" userId="S::i.holmes@arts.ac.uk::3bad84d3-377b-453c-84f6-c4305431fde3" providerId="AD" clId="Web-{BF40C304-733B-E1D0-6B97-46F3153C33B7}" dt="2026-01-07T11:23:52.894" v="22" actId="14100"/>
          <ac:picMkLst>
            <pc:docMk/>
            <pc:sldMk cId="1561673721" sldId="786"/>
            <ac:picMk id="21" creationId="{DF0DDD2C-DDA2-DF00-8E1D-C8D4BF692A7B}"/>
          </ac:picMkLst>
        </pc:picChg>
      </pc:sldChg>
      <pc:sldChg chg="ord">
        <pc:chgData name="Ian Holmes" userId="S::i.holmes@arts.ac.uk::3bad84d3-377b-453c-84f6-c4305431fde3" providerId="AD" clId="Web-{BF40C304-733B-E1D0-6B97-46F3153C33B7}" dt="2026-01-07T10:08:58.543" v="4"/>
        <pc:sldMkLst>
          <pc:docMk/>
          <pc:sldMk cId="1909493360" sldId="788"/>
        </pc:sldMkLst>
      </pc:sldChg>
      <pc:sldChg chg="modSp">
        <pc:chgData name="Ian Holmes" userId="S::i.holmes@arts.ac.uk::3bad84d3-377b-453c-84f6-c4305431fde3" providerId="AD" clId="Web-{BF40C304-733B-E1D0-6B97-46F3153C33B7}" dt="2026-01-07T12:29:47.208" v="52" actId="20577"/>
        <pc:sldMkLst>
          <pc:docMk/>
          <pc:sldMk cId="3335992055" sldId="790"/>
        </pc:sldMkLst>
        <pc:spChg chg="mod">
          <ac:chgData name="Ian Holmes" userId="S::i.holmes@arts.ac.uk::3bad84d3-377b-453c-84f6-c4305431fde3" providerId="AD" clId="Web-{BF40C304-733B-E1D0-6B97-46F3153C33B7}" dt="2026-01-07T12:29:47.208" v="52" actId="20577"/>
          <ac:spMkLst>
            <pc:docMk/>
            <pc:sldMk cId="3335992055" sldId="790"/>
            <ac:spMk id="2" creationId="{B88DA4F7-0665-33F0-72C9-FDDB20ABD7B6}"/>
          </ac:spMkLst>
        </pc:spChg>
      </pc:sldChg>
    </pc:docChg>
  </pc:docChgLst>
  <pc:docChgLst>
    <pc:chgData name="Ian Holmes" userId="S::i.holmes@arts.ac.uk::3bad84d3-377b-453c-84f6-c4305431fde3" providerId="AD" clId="Web-{6C9367E2-0806-EFAC-F90E-7FB3C884B591}"/>
    <pc:docChg chg="addSld delSld modSld sldOrd">
      <pc:chgData name="Ian Holmes" userId="S::i.holmes@arts.ac.uk::3bad84d3-377b-453c-84f6-c4305431fde3" providerId="AD" clId="Web-{6C9367E2-0806-EFAC-F90E-7FB3C884B591}" dt="2026-01-06T12:59:23.348" v="161" actId="20577"/>
      <pc:docMkLst>
        <pc:docMk/>
      </pc:docMkLst>
      <pc:sldChg chg="add del">
        <pc:chgData name="Ian Holmes" userId="S::i.holmes@arts.ac.uk::3bad84d3-377b-453c-84f6-c4305431fde3" providerId="AD" clId="Web-{6C9367E2-0806-EFAC-F90E-7FB3C884B591}" dt="2026-01-06T12:48:09.185" v="86"/>
        <pc:sldMkLst>
          <pc:docMk/>
          <pc:sldMk cId="2862104053" sldId="610"/>
        </pc:sldMkLst>
      </pc:sldChg>
      <pc:sldChg chg="add">
        <pc:chgData name="Ian Holmes" userId="S::i.holmes@arts.ac.uk::3bad84d3-377b-453c-84f6-c4305431fde3" providerId="AD" clId="Web-{6C9367E2-0806-EFAC-F90E-7FB3C884B591}" dt="2026-01-06T12:47:37.731" v="83"/>
        <pc:sldMkLst>
          <pc:docMk/>
          <pc:sldMk cId="3870661625" sldId="618"/>
        </pc:sldMkLst>
      </pc:sldChg>
      <pc:sldChg chg="ord">
        <pc:chgData name="Ian Holmes" userId="S::i.holmes@arts.ac.uk::3bad84d3-377b-453c-84f6-c4305431fde3" providerId="AD" clId="Web-{6C9367E2-0806-EFAC-F90E-7FB3C884B591}" dt="2026-01-06T12:50:35.658" v="90"/>
        <pc:sldMkLst>
          <pc:docMk/>
          <pc:sldMk cId="4074751600" sldId="621"/>
        </pc:sldMkLst>
      </pc:sldChg>
      <pc:sldChg chg="modSp">
        <pc:chgData name="Ian Holmes" userId="S::i.holmes@arts.ac.uk::3bad84d3-377b-453c-84f6-c4305431fde3" providerId="AD" clId="Web-{6C9367E2-0806-EFAC-F90E-7FB3C884B591}" dt="2026-01-06T12:44:45.319" v="76" actId="20577"/>
        <pc:sldMkLst>
          <pc:docMk/>
          <pc:sldMk cId="982174310" sldId="626"/>
        </pc:sldMkLst>
        <pc:spChg chg="mod">
          <ac:chgData name="Ian Holmes" userId="S::i.holmes@arts.ac.uk::3bad84d3-377b-453c-84f6-c4305431fde3" providerId="AD" clId="Web-{6C9367E2-0806-EFAC-F90E-7FB3C884B591}" dt="2026-01-06T12:44:45.319" v="76" actId="20577"/>
          <ac:spMkLst>
            <pc:docMk/>
            <pc:sldMk cId="982174310" sldId="626"/>
            <ac:spMk id="2" creationId="{DB836667-295E-49AB-CA36-EC3D59775233}"/>
          </ac:spMkLst>
        </pc:spChg>
      </pc:sldChg>
      <pc:sldChg chg="modSp">
        <pc:chgData name="Ian Holmes" userId="S::i.holmes@arts.ac.uk::3bad84d3-377b-453c-84f6-c4305431fde3" providerId="AD" clId="Web-{6C9367E2-0806-EFAC-F90E-7FB3C884B591}" dt="2026-01-06T12:57:15.777" v="124" actId="20577"/>
        <pc:sldMkLst>
          <pc:docMk/>
          <pc:sldMk cId="960428062" sldId="631"/>
        </pc:sldMkLst>
        <pc:spChg chg="mod">
          <ac:chgData name="Ian Holmes" userId="S::i.holmes@arts.ac.uk::3bad84d3-377b-453c-84f6-c4305431fde3" providerId="AD" clId="Web-{6C9367E2-0806-EFAC-F90E-7FB3C884B591}" dt="2026-01-06T12:56:29.429" v="120" actId="20577"/>
          <ac:spMkLst>
            <pc:docMk/>
            <pc:sldMk cId="960428062" sldId="631"/>
            <ac:spMk id="12" creationId="{825A66C4-1947-D787-CB2C-354C29AA6AEF}"/>
          </ac:spMkLst>
        </pc:spChg>
        <pc:spChg chg="mod">
          <ac:chgData name="Ian Holmes" userId="S::i.holmes@arts.ac.uk::3bad84d3-377b-453c-84f6-c4305431fde3" providerId="AD" clId="Web-{6C9367E2-0806-EFAC-F90E-7FB3C884B591}" dt="2026-01-06T12:57:15.777" v="124" actId="20577"/>
          <ac:spMkLst>
            <pc:docMk/>
            <pc:sldMk cId="960428062" sldId="631"/>
            <ac:spMk id="14" creationId="{5AC0E6F3-3047-8CA9-9D02-0C2511EA5A1D}"/>
          </ac:spMkLst>
        </pc:spChg>
        <pc:spChg chg="mod">
          <ac:chgData name="Ian Holmes" userId="S::i.holmes@arts.ac.uk::3bad84d3-377b-453c-84f6-c4305431fde3" providerId="AD" clId="Web-{6C9367E2-0806-EFAC-F90E-7FB3C884B591}" dt="2026-01-06T12:56:14.536" v="119" actId="20577"/>
          <ac:spMkLst>
            <pc:docMk/>
            <pc:sldMk cId="960428062" sldId="631"/>
            <ac:spMk id="16" creationId="{A35602CE-7F91-206A-301A-033EC367AA4A}"/>
          </ac:spMkLst>
        </pc:spChg>
        <pc:spChg chg="mod">
          <ac:chgData name="Ian Holmes" userId="S::i.holmes@arts.ac.uk::3bad84d3-377b-453c-84f6-c4305431fde3" providerId="AD" clId="Web-{6C9367E2-0806-EFAC-F90E-7FB3C884B591}" dt="2026-01-06T12:57:06.979" v="123" actId="20577"/>
          <ac:spMkLst>
            <pc:docMk/>
            <pc:sldMk cId="960428062" sldId="631"/>
            <ac:spMk id="18" creationId="{AD737F7E-0E0B-1A4F-DB2E-71698B0DCEB5}"/>
          </ac:spMkLst>
        </pc:spChg>
      </pc:sldChg>
      <pc:sldChg chg="modSp">
        <pc:chgData name="Ian Holmes" userId="S::i.holmes@arts.ac.uk::3bad84d3-377b-453c-84f6-c4305431fde3" providerId="AD" clId="Web-{6C9367E2-0806-EFAC-F90E-7FB3C884B591}" dt="2026-01-06T12:45:57.978" v="81" actId="20577"/>
        <pc:sldMkLst>
          <pc:docMk/>
          <pc:sldMk cId="2496112799" sldId="638"/>
        </pc:sldMkLst>
        <pc:spChg chg="mod">
          <ac:chgData name="Ian Holmes" userId="S::i.holmes@arts.ac.uk::3bad84d3-377b-453c-84f6-c4305431fde3" providerId="AD" clId="Web-{6C9367E2-0806-EFAC-F90E-7FB3C884B591}" dt="2026-01-06T12:45:57.978" v="81" actId="20577"/>
          <ac:spMkLst>
            <pc:docMk/>
            <pc:sldMk cId="2496112799" sldId="638"/>
            <ac:spMk id="2" creationId="{09990A8E-B749-02D1-D669-F296B7AF7E7A}"/>
          </ac:spMkLst>
        </pc:spChg>
      </pc:sldChg>
      <pc:sldChg chg="add">
        <pc:chgData name="Ian Holmes" userId="S::i.holmes@arts.ac.uk::3bad84d3-377b-453c-84f6-c4305431fde3" providerId="AD" clId="Web-{6C9367E2-0806-EFAC-F90E-7FB3C884B591}" dt="2026-01-06T12:47:37.935" v="84"/>
        <pc:sldMkLst>
          <pc:docMk/>
          <pc:sldMk cId="777143967" sldId="640"/>
        </pc:sldMkLst>
      </pc:sldChg>
      <pc:sldChg chg="modSp">
        <pc:chgData name="Ian Holmes" userId="S::i.holmes@arts.ac.uk::3bad84d3-377b-453c-84f6-c4305431fde3" providerId="AD" clId="Web-{6C9367E2-0806-EFAC-F90E-7FB3C884B591}" dt="2026-01-06T12:59:23.348" v="161" actId="20577"/>
        <pc:sldMkLst>
          <pc:docMk/>
          <pc:sldMk cId="888818342" sldId="649"/>
        </pc:sldMkLst>
        <pc:spChg chg="mod">
          <ac:chgData name="Ian Holmes" userId="S::i.holmes@arts.ac.uk::3bad84d3-377b-453c-84f6-c4305431fde3" providerId="AD" clId="Web-{6C9367E2-0806-EFAC-F90E-7FB3C884B591}" dt="2026-01-06T12:59:23.348" v="161" actId="20577"/>
          <ac:spMkLst>
            <pc:docMk/>
            <pc:sldMk cId="888818342" sldId="649"/>
            <ac:spMk id="24" creationId="{E7107E91-F265-2CD2-F2B1-8D132F251470}"/>
          </ac:spMkLst>
        </pc:spChg>
        <pc:spChg chg="mod">
          <ac:chgData name="Ian Holmes" userId="S::i.holmes@arts.ac.uk::3bad84d3-377b-453c-84f6-c4305431fde3" providerId="AD" clId="Web-{6C9367E2-0806-EFAC-F90E-7FB3C884B591}" dt="2026-01-06T12:59:23.207" v="159" actId="20577"/>
          <ac:spMkLst>
            <pc:docMk/>
            <pc:sldMk cId="888818342" sldId="649"/>
            <ac:spMk id="25" creationId="{83DE64DE-53BA-D054-5E37-7EE768956235}"/>
          </ac:spMkLst>
        </pc:spChg>
      </pc:sldChg>
      <pc:sldChg chg="modSp">
        <pc:chgData name="Ian Holmes" userId="S::i.holmes@arts.ac.uk::3bad84d3-377b-453c-84f6-c4305431fde3" providerId="AD" clId="Web-{6C9367E2-0806-EFAC-F90E-7FB3C884B591}" dt="2026-01-06T12:41:13.480" v="18" actId="1076"/>
        <pc:sldMkLst>
          <pc:docMk/>
          <pc:sldMk cId="4079901053" sldId="780"/>
        </pc:sldMkLst>
        <pc:picChg chg="mod">
          <ac:chgData name="Ian Holmes" userId="S::i.holmes@arts.ac.uk::3bad84d3-377b-453c-84f6-c4305431fde3" providerId="AD" clId="Web-{6C9367E2-0806-EFAC-F90E-7FB3C884B591}" dt="2026-01-06T12:41:13.480" v="18" actId="1076"/>
          <ac:picMkLst>
            <pc:docMk/>
            <pc:sldMk cId="4079901053" sldId="780"/>
            <ac:picMk id="5" creationId="{6D4F5AFC-31F9-6A18-0CF2-3052CD12FDDC}"/>
          </ac:picMkLst>
        </pc:picChg>
      </pc:sldChg>
      <pc:sldChg chg="add">
        <pc:chgData name="Ian Holmes" userId="S::i.holmes@arts.ac.uk::3bad84d3-377b-453c-84f6-c4305431fde3" providerId="AD" clId="Web-{6C9367E2-0806-EFAC-F90E-7FB3C884B591}" dt="2026-01-06T12:49:21" v="87"/>
        <pc:sldMkLst>
          <pc:docMk/>
          <pc:sldMk cId="141600694" sldId="781"/>
        </pc:sldMkLst>
      </pc:sldChg>
      <pc:sldChg chg="modSp">
        <pc:chgData name="Ian Holmes" userId="S::i.holmes@arts.ac.uk::3bad84d3-377b-453c-84f6-c4305431fde3" providerId="AD" clId="Web-{6C9367E2-0806-EFAC-F90E-7FB3C884B591}" dt="2026-01-06T12:55:50.331" v="117" actId="20577"/>
        <pc:sldMkLst>
          <pc:docMk/>
          <pc:sldMk cId="203665758" sldId="785"/>
        </pc:sldMkLst>
        <pc:spChg chg="mod">
          <ac:chgData name="Ian Holmes" userId="S::i.holmes@arts.ac.uk::3bad84d3-377b-453c-84f6-c4305431fde3" providerId="AD" clId="Web-{6C9367E2-0806-EFAC-F90E-7FB3C884B591}" dt="2026-01-06T12:54:58.700" v="114" actId="20577"/>
          <ac:spMkLst>
            <pc:docMk/>
            <pc:sldMk cId="203665758" sldId="785"/>
            <ac:spMk id="18" creationId="{EBEEF8DD-991F-C30C-1DCB-0B778EBE9789}"/>
          </ac:spMkLst>
        </pc:spChg>
        <pc:spChg chg="mod">
          <ac:chgData name="Ian Holmes" userId="S::i.holmes@arts.ac.uk::3bad84d3-377b-453c-84f6-c4305431fde3" providerId="AD" clId="Web-{6C9367E2-0806-EFAC-F90E-7FB3C884B591}" dt="2026-01-06T12:55:50.331" v="117" actId="20577"/>
          <ac:spMkLst>
            <pc:docMk/>
            <pc:sldMk cId="203665758" sldId="785"/>
            <ac:spMk id="20" creationId="{78EF305A-B298-C76F-A08F-28EC8EF320C1}"/>
          </ac:spMkLst>
        </pc:spChg>
      </pc:sldChg>
      <pc:sldChg chg="modSp">
        <pc:chgData name="Ian Holmes" userId="S::i.holmes@arts.ac.uk::3bad84d3-377b-453c-84f6-c4305431fde3" providerId="AD" clId="Web-{6C9367E2-0806-EFAC-F90E-7FB3C884B591}" dt="2026-01-06T12:53:07.989" v="109" actId="20577"/>
        <pc:sldMkLst>
          <pc:docMk/>
          <pc:sldMk cId="1561673721" sldId="786"/>
        </pc:sldMkLst>
        <pc:spChg chg="mod">
          <ac:chgData name="Ian Holmes" userId="S::i.holmes@arts.ac.uk::3bad84d3-377b-453c-84f6-c4305431fde3" providerId="AD" clId="Web-{6C9367E2-0806-EFAC-F90E-7FB3C884B591}" dt="2026-01-06T12:52:45.145" v="95" actId="20577"/>
          <ac:spMkLst>
            <pc:docMk/>
            <pc:sldMk cId="1561673721" sldId="786"/>
            <ac:spMk id="2" creationId="{D3693C66-831C-8820-4C9E-797B5D24AD5C}"/>
          </ac:spMkLst>
        </pc:spChg>
        <pc:spChg chg="mod">
          <ac:chgData name="Ian Holmes" userId="S::i.holmes@arts.ac.uk::3bad84d3-377b-453c-84f6-c4305431fde3" providerId="AD" clId="Web-{6C9367E2-0806-EFAC-F90E-7FB3C884B591}" dt="2026-01-06T12:53:07.989" v="109" actId="20577"/>
          <ac:spMkLst>
            <pc:docMk/>
            <pc:sldMk cId="1561673721" sldId="786"/>
            <ac:spMk id="3" creationId="{F9DF807D-8387-7AD7-A632-697457EB83BF}"/>
          </ac:spMkLst>
        </pc:spChg>
        <pc:spChg chg="mod">
          <ac:chgData name="Ian Holmes" userId="S::i.holmes@arts.ac.uk::3bad84d3-377b-453c-84f6-c4305431fde3" providerId="AD" clId="Web-{6C9367E2-0806-EFAC-F90E-7FB3C884B591}" dt="2026-01-06T12:52:31.770" v="94" actId="20577"/>
          <ac:spMkLst>
            <pc:docMk/>
            <pc:sldMk cId="1561673721" sldId="786"/>
            <ac:spMk id="8" creationId="{C717542D-7E13-3515-19BC-CA52207CEE07}"/>
          </ac:spMkLst>
        </pc:spChg>
      </pc:sldChg>
      <pc:sldChg chg="add">
        <pc:chgData name="Ian Holmes" userId="S::i.holmes@arts.ac.uk::3bad84d3-377b-453c-84f6-c4305431fde3" providerId="AD" clId="Web-{6C9367E2-0806-EFAC-F90E-7FB3C884B591}" dt="2026-01-06T12:46:04.213" v="82"/>
        <pc:sldMkLst>
          <pc:docMk/>
          <pc:sldMk cId="454260258" sldId="789"/>
        </pc:sldMkLst>
      </pc:sldChg>
      <pc:sldChg chg="modSp">
        <pc:chgData name="Ian Holmes" userId="S::i.holmes@arts.ac.uk::3bad84d3-377b-453c-84f6-c4305431fde3" providerId="AD" clId="Web-{6C9367E2-0806-EFAC-F90E-7FB3C884B591}" dt="2026-01-06T12:50:04.470" v="89" actId="20577"/>
        <pc:sldMkLst>
          <pc:docMk/>
          <pc:sldMk cId="3335992055" sldId="790"/>
        </pc:sldMkLst>
        <pc:spChg chg="mod">
          <ac:chgData name="Ian Holmes" userId="S::i.holmes@arts.ac.uk::3bad84d3-377b-453c-84f6-c4305431fde3" providerId="AD" clId="Web-{6C9367E2-0806-EFAC-F90E-7FB3C884B591}" dt="2026-01-06T12:50:04.470" v="89" actId="20577"/>
          <ac:spMkLst>
            <pc:docMk/>
            <pc:sldMk cId="3335992055" sldId="790"/>
            <ac:spMk id="2" creationId="{B88DA4F7-0665-33F0-72C9-FDDB20ABD7B6}"/>
          </ac:spMkLst>
        </pc:spChg>
      </pc:sldChg>
      <pc:sldChg chg="modSp">
        <pc:chgData name="Ian Holmes" userId="S::i.holmes@arts.ac.uk::3bad84d3-377b-453c-84f6-c4305431fde3" providerId="AD" clId="Web-{6C9367E2-0806-EFAC-F90E-7FB3C884B591}" dt="2026-01-06T12:43:36.051" v="74" actId="20577"/>
        <pc:sldMkLst>
          <pc:docMk/>
          <pc:sldMk cId="3502562863" sldId="792"/>
        </pc:sldMkLst>
        <pc:spChg chg="mod">
          <ac:chgData name="Ian Holmes" userId="S::i.holmes@arts.ac.uk::3bad84d3-377b-453c-84f6-c4305431fde3" providerId="AD" clId="Web-{6C9367E2-0806-EFAC-F90E-7FB3C884B591}" dt="2026-01-06T12:43:36.051" v="74" actId="20577"/>
          <ac:spMkLst>
            <pc:docMk/>
            <pc:sldMk cId="3502562863" sldId="792"/>
            <ac:spMk id="2" creationId="{C42EEC79-4C27-0553-E46C-37FAE0D06B6A}"/>
          </ac:spMkLst>
        </pc:spChg>
      </pc:sldChg>
    </pc:docChg>
  </pc:docChgLst>
  <pc:docChgLst>
    <pc:chgData name="Ian Holmes" userId="S::i.holmes@arts.ac.uk::3bad84d3-377b-453c-84f6-c4305431fde3" providerId="AD" clId="Web-{4E405454-63BC-562F-A1FD-3C385F82A5B7}"/>
    <pc:docChg chg="modSld">
      <pc:chgData name="Ian Holmes" userId="S::i.holmes@arts.ac.uk::3bad84d3-377b-453c-84f6-c4305431fde3" providerId="AD" clId="Web-{4E405454-63BC-562F-A1FD-3C385F82A5B7}" dt="2026-01-15T22:31:29.255" v="51"/>
      <pc:docMkLst>
        <pc:docMk/>
      </pc:docMkLst>
      <pc:sldChg chg="addSp modSp">
        <pc:chgData name="Ian Holmes" userId="S::i.holmes@arts.ac.uk::3bad84d3-377b-453c-84f6-c4305431fde3" providerId="AD" clId="Web-{4E405454-63BC-562F-A1FD-3C385F82A5B7}" dt="2026-01-15T22:21:16.841" v="12" actId="20577"/>
        <pc:sldMkLst>
          <pc:docMk/>
          <pc:sldMk cId="4260357662" sldId="257"/>
        </pc:sldMkLst>
        <pc:spChg chg="add mod">
          <ac:chgData name="Ian Holmes" userId="S::i.holmes@arts.ac.uk::3bad84d3-377b-453c-84f6-c4305431fde3" providerId="AD" clId="Web-{4E405454-63BC-562F-A1FD-3C385F82A5B7}" dt="2026-01-15T22:21:16.841" v="12" actId="20577"/>
          <ac:spMkLst>
            <pc:docMk/>
            <pc:sldMk cId="4260357662" sldId="257"/>
            <ac:spMk id="4" creationId="{2F2ECDF0-F9AE-FFC5-5E28-1A606D2705AE}"/>
          </ac:spMkLst>
        </pc:spChg>
      </pc:sldChg>
      <pc:sldChg chg="addSp modSp">
        <pc:chgData name="Ian Holmes" userId="S::i.holmes@arts.ac.uk::3bad84d3-377b-453c-84f6-c4305431fde3" providerId="AD" clId="Web-{4E405454-63BC-562F-A1FD-3C385F82A5B7}" dt="2026-01-15T22:31:23.005" v="50"/>
        <pc:sldMkLst>
          <pc:docMk/>
          <pc:sldMk cId="4054118483" sldId="604"/>
        </pc:sldMkLst>
        <pc:spChg chg="add mod">
          <ac:chgData name="Ian Holmes" userId="S::i.holmes@arts.ac.uk::3bad84d3-377b-453c-84f6-c4305431fde3" providerId="AD" clId="Web-{4E405454-63BC-562F-A1FD-3C385F82A5B7}" dt="2026-01-15T22:31:23.005" v="50"/>
          <ac:spMkLst>
            <pc:docMk/>
            <pc:sldMk cId="4054118483" sldId="604"/>
            <ac:spMk id="6" creationId="{C1A4B9BB-066C-6970-964C-280656DC117B}"/>
          </ac:spMkLst>
        </pc:spChg>
      </pc:sldChg>
      <pc:sldChg chg="addSp modSp">
        <pc:chgData name="Ian Holmes" userId="S::i.holmes@arts.ac.uk::3bad84d3-377b-453c-84f6-c4305431fde3" providerId="AD" clId="Web-{4E405454-63BC-562F-A1FD-3C385F82A5B7}" dt="2026-01-15T22:27:50.207" v="41"/>
        <pc:sldMkLst>
          <pc:docMk/>
          <pc:sldMk cId="4074751600" sldId="621"/>
        </pc:sldMkLst>
        <pc:spChg chg="add mod">
          <ac:chgData name="Ian Holmes" userId="S::i.holmes@arts.ac.uk::3bad84d3-377b-453c-84f6-c4305431fde3" providerId="AD" clId="Web-{4E405454-63BC-562F-A1FD-3C385F82A5B7}" dt="2026-01-15T22:27:50.207" v="41"/>
          <ac:spMkLst>
            <pc:docMk/>
            <pc:sldMk cId="4074751600" sldId="621"/>
            <ac:spMk id="4" creationId="{592A2DC8-1C76-F679-0CAC-8C812BFA09B9}"/>
          </ac:spMkLst>
        </pc:spChg>
      </pc:sldChg>
      <pc:sldChg chg="addSp modSp">
        <pc:chgData name="Ian Holmes" userId="S::i.holmes@arts.ac.uk::3bad84d3-377b-453c-84f6-c4305431fde3" providerId="AD" clId="Web-{4E405454-63BC-562F-A1FD-3C385F82A5B7}" dt="2026-01-15T22:29:56.325" v="44"/>
        <pc:sldMkLst>
          <pc:docMk/>
          <pc:sldMk cId="3832748290" sldId="624"/>
        </pc:sldMkLst>
        <pc:spChg chg="add mod">
          <ac:chgData name="Ian Holmes" userId="S::i.holmes@arts.ac.uk::3bad84d3-377b-453c-84f6-c4305431fde3" providerId="AD" clId="Web-{4E405454-63BC-562F-A1FD-3C385F82A5B7}" dt="2026-01-15T22:29:56.325" v="44"/>
          <ac:spMkLst>
            <pc:docMk/>
            <pc:sldMk cId="3832748290" sldId="624"/>
            <ac:spMk id="11" creationId="{09635B61-4584-94C6-3335-5CC5C941309E}"/>
          </ac:spMkLst>
        </pc:spChg>
      </pc:sldChg>
      <pc:sldChg chg="addSp modSp">
        <pc:chgData name="Ian Holmes" userId="S::i.holmes@arts.ac.uk::3bad84d3-377b-453c-84f6-c4305431fde3" providerId="AD" clId="Web-{4E405454-63BC-562F-A1FD-3C385F82A5B7}" dt="2026-01-15T22:30:10.467" v="46"/>
        <pc:sldMkLst>
          <pc:docMk/>
          <pc:sldMk cId="911458461" sldId="625"/>
        </pc:sldMkLst>
        <pc:spChg chg="add mod">
          <ac:chgData name="Ian Holmes" userId="S::i.holmes@arts.ac.uk::3bad84d3-377b-453c-84f6-c4305431fde3" providerId="AD" clId="Web-{4E405454-63BC-562F-A1FD-3C385F82A5B7}" dt="2026-01-15T22:30:10.467" v="46"/>
          <ac:spMkLst>
            <pc:docMk/>
            <pc:sldMk cId="911458461" sldId="625"/>
            <ac:spMk id="8" creationId="{73B1243A-C03F-AD4D-DA09-1838185349D2}"/>
          </ac:spMkLst>
        </pc:spChg>
      </pc:sldChg>
      <pc:sldChg chg="addSp modSp">
        <pc:chgData name="Ian Holmes" userId="S::i.holmes@arts.ac.uk::3bad84d3-377b-453c-84f6-c4305431fde3" providerId="AD" clId="Web-{4E405454-63BC-562F-A1FD-3C385F82A5B7}" dt="2026-01-15T22:30:46.330" v="48"/>
        <pc:sldMkLst>
          <pc:docMk/>
          <pc:sldMk cId="960428062" sldId="631"/>
        </pc:sldMkLst>
        <pc:spChg chg="add mod">
          <ac:chgData name="Ian Holmes" userId="S::i.holmes@arts.ac.uk::3bad84d3-377b-453c-84f6-c4305431fde3" providerId="AD" clId="Web-{4E405454-63BC-562F-A1FD-3C385F82A5B7}" dt="2026-01-15T22:30:46.330" v="48"/>
          <ac:spMkLst>
            <pc:docMk/>
            <pc:sldMk cId="960428062" sldId="631"/>
            <ac:spMk id="9" creationId="{CDC85EE1-AC75-858B-0E09-790D5939789D}"/>
          </ac:spMkLst>
        </pc:spChg>
      </pc:sldChg>
      <pc:sldChg chg="addSp">
        <pc:chgData name="Ian Holmes" userId="S::i.holmes@arts.ac.uk::3bad84d3-377b-453c-84f6-c4305431fde3" providerId="AD" clId="Web-{4E405454-63BC-562F-A1FD-3C385F82A5B7}" dt="2026-01-15T22:22:54.843" v="17"/>
        <pc:sldMkLst>
          <pc:docMk/>
          <pc:sldMk cId="223206906" sldId="641"/>
        </pc:sldMkLst>
        <pc:spChg chg="add">
          <ac:chgData name="Ian Holmes" userId="S::i.holmes@arts.ac.uk::3bad84d3-377b-453c-84f6-c4305431fde3" providerId="AD" clId="Web-{4E405454-63BC-562F-A1FD-3C385F82A5B7}" dt="2026-01-15T22:22:54.843" v="17"/>
          <ac:spMkLst>
            <pc:docMk/>
            <pc:sldMk cId="223206906" sldId="641"/>
            <ac:spMk id="6" creationId="{9516DD57-6F11-1A26-E6AD-E0118C4C84C0}"/>
          </ac:spMkLst>
        </pc:spChg>
      </pc:sldChg>
      <pc:sldChg chg="addSp modSp">
        <pc:chgData name="Ian Holmes" userId="S::i.holmes@arts.ac.uk::3bad84d3-377b-453c-84f6-c4305431fde3" providerId="AD" clId="Web-{4E405454-63BC-562F-A1FD-3C385F82A5B7}" dt="2026-01-15T22:31:29.255" v="51"/>
        <pc:sldMkLst>
          <pc:docMk/>
          <pc:sldMk cId="3730166553" sldId="645"/>
        </pc:sldMkLst>
        <pc:spChg chg="add mod">
          <ac:chgData name="Ian Holmes" userId="S::i.holmes@arts.ac.uk::3bad84d3-377b-453c-84f6-c4305431fde3" providerId="AD" clId="Web-{4E405454-63BC-562F-A1FD-3C385F82A5B7}" dt="2026-01-15T22:31:29.255" v="51"/>
          <ac:spMkLst>
            <pc:docMk/>
            <pc:sldMk cId="3730166553" sldId="645"/>
            <ac:spMk id="10" creationId="{EE6CAF9B-E10C-69FE-03E4-62C71E2F9B4A}"/>
          </ac:spMkLst>
        </pc:spChg>
      </pc:sldChg>
      <pc:sldChg chg="addSp modSp">
        <pc:chgData name="Ian Holmes" userId="S::i.holmes@arts.ac.uk::3bad84d3-377b-453c-84f6-c4305431fde3" providerId="AD" clId="Web-{4E405454-63BC-562F-A1FD-3C385F82A5B7}" dt="2026-01-15T22:30:57.127" v="49"/>
        <pc:sldMkLst>
          <pc:docMk/>
          <pc:sldMk cId="888818342" sldId="649"/>
        </pc:sldMkLst>
        <pc:spChg chg="add mod">
          <ac:chgData name="Ian Holmes" userId="S::i.holmes@arts.ac.uk::3bad84d3-377b-453c-84f6-c4305431fde3" providerId="AD" clId="Web-{4E405454-63BC-562F-A1FD-3C385F82A5B7}" dt="2026-01-15T22:30:57.127" v="49"/>
          <ac:spMkLst>
            <pc:docMk/>
            <pc:sldMk cId="888818342" sldId="649"/>
            <ac:spMk id="28" creationId="{1CE14C95-FDAF-CA09-187B-6D9B13E6C1E1}"/>
          </ac:spMkLst>
        </pc:spChg>
      </pc:sldChg>
      <pc:sldChg chg="addSp modSp">
        <pc:chgData name="Ian Holmes" userId="S::i.holmes@arts.ac.uk::3bad84d3-377b-453c-84f6-c4305431fde3" providerId="AD" clId="Web-{4E405454-63BC-562F-A1FD-3C385F82A5B7}" dt="2026-01-15T22:28:38.738" v="42"/>
        <pc:sldMkLst>
          <pc:docMk/>
          <pc:sldMk cId="3894287224" sldId="784"/>
        </pc:sldMkLst>
        <pc:spChg chg="add mod">
          <ac:chgData name="Ian Holmes" userId="S::i.holmes@arts.ac.uk::3bad84d3-377b-453c-84f6-c4305431fde3" providerId="AD" clId="Web-{4E405454-63BC-562F-A1FD-3C385F82A5B7}" dt="2026-01-15T22:28:38.738" v="42"/>
          <ac:spMkLst>
            <pc:docMk/>
            <pc:sldMk cId="3894287224" sldId="784"/>
            <ac:spMk id="15" creationId="{3449D61A-2486-E1D1-437C-E7F802498DD7}"/>
          </ac:spMkLst>
        </pc:spChg>
      </pc:sldChg>
      <pc:sldChg chg="addSp">
        <pc:chgData name="Ian Holmes" userId="S::i.holmes@arts.ac.uk::3bad84d3-377b-453c-84f6-c4305431fde3" providerId="AD" clId="Web-{4E405454-63BC-562F-A1FD-3C385F82A5B7}" dt="2026-01-15T22:30:36.657" v="47"/>
        <pc:sldMkLst>
          <pc:docMk/>
          <pc:sldMk cId="203665758" sldId="785"/>
        </pc:sldMkLst>
        <pc:spChg chg="add">
          <ac:chgData name="Ian Holmes" userId="S::i.holmes@arts.ac.uk::3bad84d3-377b-453c-84f6-c4305431fde3" providerId="AD" clId="Web-{4E405454-63BC-562F-A1FD-3C385F82A5B7}" dt="2026-01-15T22:30:36.657" v="47"/>
          <ac:spMkLst>
            <pc:docMk/>
            <pc:sldMk cId="203665758" sldId="785"/>
            <ac:spMk id="8" creationId="{372B0101-E207-77F3-731C-1BD898023E47}"/>
          </ac:spMkLst>
        </pc:spChg>
      </pc:sldChg>
      <pc:sldChg chg="addSp delSp modSp">
        <pc:chgData name="Ian Holmes" userId="S::i.holmes@arts.ac.uk::3bad84d3-377b-453c-84f6-c4305431fde3" providerId="AD" clId="Web-{4E405454-63BC-562F-A1FD-3C385F82A5B7}" dt="2026-01-15T22:30:03.966" v="45"/>
        <pc:sldMkLst>
          <pc:docMk/>
          <pc:sldMk cId="1561673721" sldId="786"/>
        </pc:sldMkLst>
        <pc:spChg chg="add del">
          <ac:chgData name="Ian Holmes" userId="S::i.holmes@arts.ac.uk::3bad84d3-377b-453c-84f6-c4305431fde3" providerId="AD" clId="Web-{4E405454-63BC-562F-A1FD-3C385F82A5B7}" dt="2026-01-15T22:25:42.861" v="31"/>
          <ac:spMkLst>
            <pc:docMk/>
            <pc:sldMk cId="1561673721" sldId="786"/>
            <ac:spMk id="10" creationId="{8F5EE83E-B705-C928-AB03-FFE1EBCCC4AD}"/>
          </ac:spMkLst>
        </pc:spChg>
        <pc:spChg chg="add mod">
          <ac:chgData name="Ian Holmes" userId="S::i.holmes@arts.ac.uk::3bad84d3-377b-453c-84f6-c4305431fde3" providerId="AD" clId="Web-{4E405454-63BC-562F-A1FD-3C385F82A5B7}" dt="2026-01-15T22:30:03.966" v="45"/>
          <ac:spMkLst>
            <pc:docMk/>
            <pc:sldMk cId="1561673721" sldId="786"/>
            <ac:spMk id="12" creationId="{E2AF88FC-F42B-D0EF-D5C4-A1A222E738A8}"/>
          </ac:spMkLst>
        </pc:spChg>
      </pc:sldChg>
      <pc:sldChg chg="addSp">
        <pc:chgData name="Ian Holmes" userId="S::i.holmes@arts.ac.uk::3bad84d3-377b-453c-84f6-c4305431fde3" providerId="AD" clId="Web-{4E405454-63BC-562F-A1FD-3C385F82A5B7}" dt="2026-01-15T22:22:25.389" v="16"/>
        <pc:sldMkLst>
          <pc:docMk/>
          <pc:sldMk cId="1909493360" sldId="788"/>
        </pc:sldMkLst>
        <pc:spChg chg="add">
          <ac:chgData name="Ian Holmes" userId="S::i.holmes@arts.ac.uk::3bad84d3-377b-453c-84f6-c4305431fde3" providerId="AD" clId="Web-{4E405454-63BC-562F-A1FD-3C385F82A5B7}" dt="2026-01-15T22:22:25.389" v="16"/>
          <ac:spMkLst>
            <pc:docMk/>
            <pc:sldMk cId="1909493360" sldId="788"/>
            <ac:spMk id="4" creationId="{2FB20168-7044-F930-FE4A-E929F79E4003}"/>
          </ac:spMkLst>
        </pc:spChg>
      </pc:sldChg>
      <pc:sldChg chg="addSp modSp">
        <pc:chgData name="Ian Holmes" userId="S::i.holmes@arts.ac.uk::3bad84d3-377b-453c-84f6-c4305431fde3" providerId="AD" clId="Web-{4E405454-63BC-562F-A1FD-3C385F82A5B7}" dt="2026-01-15T22:29:08.382" v="43"/>
        <pc:sldMkLst>
          <pc:docMk/>
          <pc:sldMk cId="3502562863" sldId="792"/>
        </pc:sldMkLst>
        <pc:spChg chg="mod">
          <ac:chgData name="Ian Holmes" userId="S::i.holmes@arts.ac.uk::3bad84d3-377b-453c-84f6-c4305431fde3" providerId="AD" clId="Web-{4E405454-63BC-562F-A1FD-3C385F82A5B7}" dt="2026-01-15T22:24:01.579" v="25" actId="20577"/>
          <ac:spMkLst>
            <pc:docMk/>
            <pc:sldMk cId="3502562863" sldId="792"/>
            <ac:spMk id="2" creationId="{C42EEC79-4C27-0553-E46C-37FAE0D06B6A}"/>
          </ac:spMkLst>
        </pc:spChg>
        <pc:spChg chg="add mod">
          <ac:chgData name="Ian Holmes" userId="S::i.holmes@arts.ac.uk::3bad84d3-377b-453c-84f6-c4305431fde3" providerId="AD" clId="Web-{4E405454-63BC-562F-A1FD-3C385F82A5B7}" dt="2026-01-15T22:29:08.382" v="43"/>
          <ac:spMkLst>
            <pc:docMk/>
            <pc:sldMk cId="3502562863" sldId="792"/>
            <ac:spMk id="6" creationId="{98D07AC4-F603-9EC7-914D-D19019B228FB}"/>
          </ac:spMkLst>
        </pc:spChg>
      </pc:sldChg>
    </pc:docChg>
  </pc:docChgLst>
  <pc:docChgLst>
    <pc:chgData name="Ian Holmes" userId="S::i.holmes@arts.ac.uk::3bad84d3-377b-453c-84f6-c4305431fde3" providerId="AD" clId="Web-{4A4392E6-5A08-72A8-4AD5-605B2ACABED5}"/>
    <pc:docChg chg="delSld modSld">
      <pc:chgData name="Ian Holmes" userId="S::i.holmes@arts.ac.uk::3bad84d3-377b-453c-84f6-c4305431fde3" providerId="AD" clId="Web-{4A4392E6-5A08-72A8-4AD5-605B2ACABED5}" dt="2026-01-04T21:09:26.146" v="15" actId="20577"/>
      <pc:docMkLst>
        <pc:docMk/>
      </pc:docMkLst>
    </pc:docChg>
  </pc:docChgLst>
  <pc:docChgLst>
    <pc:chgData name="Ian Holmes" userId="S::i.holmes@arts.ac.uk::3bad84d3-377b-453c-84f6-c4305431fde3" providerId="AD" clId="Web-{96D46C33-5305-8FD4-1D7F-D31B4DFB0D61}"/>
    <pc:docChg chg="addSld delSld modSld">
      <pc:chgData name="Ian Holmes" userId="S::i.holmes@arts.ac.uk::3bad84d3-377b-453c-84f6-c4305431fde3" providerId="AD" clId="Web-{96D46C33-5305-8FD4-1D7F-D31B4DFB0D61}" dt="2026-01-08T11:55:16.712" v="46" actId="20577"/>
      <pc:docMkLst>
        <pc:docMk/>
      </pc:docMkLst>
      <pc:sldChg chg="modSp add del">
        <pc:chgData name="Ian Holmes" userId="S::i.holmes@arts.ac.uk::3bad84d3-377b-453c-84f6-c4305431fde3" providerId="AD" clId="Web-{96D46C33-5305-8FD4-1D7F-D31B4DFB0D61}" dt="2026-01-08T11:53:15.398" v="15" actId="20577"/>
        <pc:sldMkLst>
          <pc:docMk/>
          <pc:sldMk cId="982174310" sldId="626"/>
        </pc:sldMkLst>
        <pc:spChg chg="mod">
          <ac:chgData name="Ian Holmes" userId="S::i.holmes@arts.ac.uk::3bad84d3-377b-453c-84f6-c4305431fde3" providerId="AD" clId="Web-{96D46C33-5305-8FD4-1D7F-D31B4DFB0D61}" dt="2026-01-08T11:53:15.398" v="15" actId="20577"/>
          <ac:spMkLst>
            <pc:docMk/>
            <pc:sldMk cId="982174310" sldId="626"/>
            <ac:spMk id="3" creationId="{5195F140-D277-0780-DA9D-0341CC55D080}"/>
          </ac:spMkLst>
        </pc:spChg>
      </pc:sldChg>
      <pc:sldChg chg="add del">
        <pc:chgData name="Ian Holmes" userId="S::i.holmes@arts.ac.uk::3bad84d3-377b-453c-84f6-c4305431fde3" providerId="AD" clId="Web-{96D46C33-5305-8FD4-1D7F-D31B4DFB0D61}" dt="2026-01-08T11:52:10.067" v="9"/>
        <pc:sldMkLst>
          <pc:docMk/>
          <pc:sldMk cId="2496112799" sldId="638"/>
        </pc:sldMkLst>
      </pc:sldChg>
      <pc:sldChg chg="add del">
        <pc:chgData name="Ian Holmes" userId="S::i.holmes@arts.ac.uk::3bad84d3-377b-453c-84f6-c4305431fde3" providerId="AD" clId="Web-{96D46C33-5305-8FD4-1D7F-D31B4DFB0D61}" dt="2026-01-08T11:52:10.145" v="10"/>
        <pc:sldMkLst>
          <pc:docMk/>
          <pc:sldMk cId="4106034825" sldId="647"/>
        </pc:sldMkLst>
      </pc:sldChg>
      <pc:sldChg chg="add del">
        <pc:chgData name="Ian Holmes" userId="S::i.holmes@arts.ac.uk::3bad84d3-377b-453c-84f6-c4305431fde3" providerId="AD" clId="Web-{96D46C33-5305-8FD4-1D7F-D31B4DFB0D61}" dt="2026-01-08T11:52:10.208" v="11"/>
        <pc:sldMkLst>
          <pc:docMk/>
          <pc:sldMk cId="1927173624" sldId="782"/>
        </pc:sldMkLst>
      </pc:sldChg>
      <pc:sldChg chg="modSp">
        <pc:chgData name="Ian Holmes" userId="S::i.holmes@arts.ac.uk::3bad84d3-377b-453c-84f6-c4305431fde3" providerId="AD" clId="Web-{96D46C33-5305-8FD4-1D7F-D31B4DFB0D61}" dt="2026-01-08T11:55:16.712" v="46" actId="20577"/>
        <pc:sldMkLst>
          <pc:docMk/>
          <pc:sldMk cId="3335992055" sldId="790"/>
        </pc:sldMkLst>
        <pc:spChg chg="mod">
          <ac:chgData name="Ian Holmes" userId="S::i.holmes@arts.ac.uk::3bad84d3-377b-453c-84f6-c4305431fde3" providerId="AD" clId="Web-{96D46C33-5305-8FD4-1D7F-D31B4DFB0D61}" dt="2026-01-08T11:55:16.712" v="46" actId="20577"/>
          <ac:spMkLst>
            <pc:docMk/>
            <pc:sldMk cId="3335992055" sldId="790"/>
            <ac:spMk id="2" creationId="{B88DA4F7-0665-33F0-72C9-FDDB20ABD7B6}"/>
          </ac:spMkLst>
        </pc:spChg>
      </pc:sldChg>
      <pc:sldChg chg="add del">
        <pc:chgData name="Ian Holmes" userId="S::i.holmes@arts.ac.uk::3bad84d3-377b-453c-84f6-c4305431fde3" providerId="AD" clId="Web-{96D46C33-5305-8FD4-1D7F-D31B4DFB0D61}" dt="2026-01-08T11:52:09.911" v="7"/>
        <pc:sldMkLst>
          <pc:docMk/>
          <pc:sldMk cId="628812927" sldId="791"/>
        </pc:sldMkLst>
      </pc:sldChg>
      <pc:sldChg chg="add">
        <pc:chgData name="Ian Holmes" userId="S::i.holmes@arts.ac.uk::3bad84d3-377b-453c-84f6-c4305431fde3" providerId="AD" clId="Web-{96D46C33-5305-8FD4-1D7F-D31B4DFB0D61}" dt="2026-01-08T11:52:41.413" v="12"/>
        <pc:sldMkLst>
          <pc:docMk/>
          <pc:sldMk cId="916338256" sldId="793"/>
        </pc:sldMkLst>
      </pc:sldChg>
    </pc:docChg>
  </pc:docChgLst>
  <pc:docChgLst>
    <pc:chgData name="Ian Holmes" userId="S::i.holmes@arts.ac.uk::3bad84d3-377b-453c-84f6-c4305431fde3" providerId="AD" clId="Web-{9B3793A7-F78E-D611-6AEF-3774BA62671D}"/>
    <pc:docChg chg="addSld delSld modSld sldOrd">
      <pc:chgData name="Ian Holmes" userId="S::i.holmes@arts.ac.uk::3bad84d3-377b-453c-84f6-c4305431fde3" providerId="AD" clId="Web-{9B3793A7-F78E-D611-6AEF-3774BA62671D}" dt="2026-01-05T16:15:19.808" v="565" actId="20577"/>
      <pc:docMkLst>
        <pc:docMk/>
      </pc:docMkLst>
      <pc:sldChg chg="del">
        <pc:chgData name="Ian Holmes" userId="S::i.holmes@arts.ac.uk::3bad84d3-377b-453c-84f6-c4305431fde3" providerId="AD" clId="Web-{9B3793A7-F78E-D611-6AEF-3774BA62671D}" dt="2026-01-05T14:41:32.430" v="1"/>
        <pc:sldMkLst>
          <pc:docMk/>
          <pc:sldMk cId="3870661625" sldId="618"/>
        </pc:sldMkLst>
      </pc:sldChg>
      <pc:sldChg chg="addSp modSp">
        <pc:chgData name="Ian Holmes" userId="S::i.holmes@arts.ac.uk::3bad84d3-377b-453c-84f6-c4305431fde3" providerId="AD" clId="Web-{9B3793A7-F78E-D611-6AEF-3774BA62671D}" dt="2026-01-05T14:48:47.019" v="43"/>
        <pc:sldMkLst>
          <pc:docMk/>
          <pc:sldMk cId="3832748290" sldId="624"/>
        </pc:sldMkLst>
        <pc:spChg chg="add mod">
          <ac:chgData name="Ian Holmes" userId="S::i.holmes@arts.ac.uk::3bad84d3-377b-453c-84f6-c4305431fde3" providerId="AD" clId="Web-{9B3793A7-F78E-D611-6AEF-3774BA62671D}" dt="2026-01-05T14:48:47.019" v="43"/>
          <ac:spMkLst>
            <pc:docMk/>
            <pc:sldMk cId="3832748290" sldId="624"/>
            <ac:spMk id="8" creationId="{0ED14952-449E-1D60-3A7D-07F25D87B880}"/>
          </ac:spMkLst>
        </pc:spChg>
        <pc:spChg chg="mod">
          <ac:chgData name="Ian Holmes" userId="S::i.holmes@arts.ac.uk::3bad84d3-377b-453c-84f6-c4305431fde3" providerId="AD" clId="Web-{9B3793A7-F78E-D611-6AEF-3774BA62671D}" dt="2026-01-05T14:47:00.281" v="33" actId="14100"/>
          <ac:spMkLst>
            <pc:docMk/>
            <pc:sldMk cId="3832748290" sldId="624"/>
            <ac:spMk id="9" creationId="{1A37A1AD-9F02-439C-548F-14F768CD94D6}"/>
          </ac:spMkLst>
        </pc:spChg>
        <pc:spChg chg="mod">
          <ac:chgData name="Ian Holmes" userId="S::i.holmes@arts.ac.uk::3bad84d3-377b-453c-84f6-c4305431fde3" providerId="AD" clId="Web-{9B3793A7-F78E-D611-6AEF-3774BA62671D}" dt="2026-01-05T14:46:45.265" v="29" actId="14100"/>
          <ac:spMkLst>
            <pc:docMk/>
            <pc:sldMk cId="3832748290" sldId="624"/>
            <ac:spMk id="15" creationId="{BE251DAB-F607-8C2A-083F-5B2CECA64CB8}"/>
          </ac:spMkLst>
        </pc:spChg>
      </pc:sldChg>
      <pc:sldChg chg="addSp modSp">
        <pc:chgData name="Ian Holmes" userId="S::i.holmes@arts.ac.uk::3bad84d3-377b-453c-84f6-c4305431fde3" providerId="AD" clId="Web-{9B3793A7-F78E-D611-6AEF-3774BA62671D}" dt="2026-01-05T14:52:03.476" v="63" actId="20577"/>
        <pc:sldMkLst>
          <pc:docMk/>
          <pc:sldMk cId="911458461" sldId="625"/>
        </pc:sldMkLst>
        <pc:spChg chg="add mod">
          <ac:chgData name="Ian Holmes" userId="S::i.holmes@arts.ac.uk::3bad84d3-377b-453c-84f6-c4305431fde3" providerId="AD" clId="Web-{9B3793A7-F78E-D611-6AEF-3774BA62671D}" dt="2026-01-05T14:51:43.179" v="62"/>
          <ac:spMkLst>
            <pc:docMk/>
            <pc:sldMk cId="911458461" sldId="625"/>
            <ac:spMk id="3" creationId="{C6F2AC8C-9B75-F869-0EF2-F939B211483B}"/>
          </ac:spMkLst>
        </pc:spChg>
        <pc:spChg chg="mod">
          <ac:chgData name="Ian Holmes" userId="S::i.holmes@arts.ac.uk::3bad84d3-377b-453c-84f6-c4305431fde3" providerId="AD" clId="Web-{9B3793A7-F78E-D611-6AEF-3774BA62671D}" dt="2026-01-05T14:52:03.476" v="63" actId="20577"/>
          <ac:spMkLst>
            <pc:docMk/>
            <pc:sldMk cId="911458461" sldId="625"/>
            <ac:spMk id="4" creationId="{5B4B8ACD-6F83-820E-75D2-555698B4EB34}"/>
          </ac:spMkLst>
        </pc:spChg>
        <pc:spChg chg="mod">
          <ac:chgData name="Ian Holmes" userId="S::i.holmes@arts.ac.uk::3bad84d3-377b-453c-84f6-c4305431fde3" providerId="AD" clId="Web-{9B3793A7-F78E-D611-6AEF-3774BA62671D}" dt="2026-01-05T14:51:18.819" v="60" actId="14100"/>
          <ac:spMkLst>
            <pc:docMk/>
            <pc:sldMk cId="911458461" sldId="625"/>
            <ac:spMk id="16" creationId="{84C5AB26-B56D-836B-5D55-2C06A8D8AC27}"/>
          </ac:spMkLst>
        </pc:spChg>
      </pc:sldChg>
      <pc:sldChg chg="add del ord">
        <pc:chgData name="Ian Holmes" userId="S::i.holmes@arts.ac.uk::3bad84d3-377b-453c-84f6-c4305431fde3" providerId="AD" clId="Web-{9B3793A7-F78E-D611-6AEF-3774BA62671D}" dt="2026-01-05T15:39:46.426" v="92"/>
        <pc:sldMkLst>
          <pc:docMk/>
          <pc:sldMk cId="20718170" sldId="629"/>
        </pc:sldMkLst>
      </pc:sldChg>
      <pc:sldChg chg="addSp modSp">
        <pc:chgData name="Ian Holmes" userId="S::i.holmes@arts.ac.uk::3bad84d3-377b-453c-84f6-c4305431fde3" providerId="AD" clId="Web-{9B3793A7-F78E-D611-6AEF-3774BA62671D}" dt="2026-01-05T14:54:33.635" v="86" actId="14100"/>
        <pc:sldMkLst>
          <pc:docMk/>
          <pc:sldMk cId="960428062" sldId="631"/>
        </pc:sldMkLst>
        <pc:spChg chg="mod">
          <ac:chgData name="Ian Holmes" userId="S::i.holmes@arts.ac.uk::3bad84d3-377b-453c-84f6-c4305431fde3" providerId="AD" clId="Web-{9B3793A7-F78E-D611-6AEF-3774BA62671D}" dt="2026-01-05T14:53:07.368" v="69" actId="20577"/>
          <ac:spMkLst>
            <pc:docMk/>
            <pc:sldMk cId="960428062" sldId="631"/>
            <ac:spMk id="3" creationId="{E8A53686-DDDE-E6F5-2863-9F8E5C5FC15B}"/>
          </ac:spMkLst>
        </pc:spChg>
        <pc:spChg chg="add mod">
          <ac:chgData name="Ian Holmes" userId="S::i.holmes@arts.ac.uk::3bad84d3-377b-453c-84f6-c4305431fde3" providerId="AD" clId="Web-{9B3793A7-F78E-D611-6AEF-3774BA62671D}" dt="2026-01-05T14:54:33.635" v="86" actId="14100"/>
          <ac:spMkLst>
            <pc:docMk/>
            <pc:sldMk cId="960428062" sldId="631"/>
            <ac:spMk id="4" creationId="{5FFB950D-083C-2B8A-DFB7-8E1B9BA8AEA6}"/>
          </ac:spMkLst>
        </pc:spChg>
      </pc:sldChg>
      <pc:sldChg chg="del">
        <pc:chgData name="Ian Holmes" userId="S::i.holmes@arts.ac.uk::3bad84d3-377b-453c-84f6-c4305431fde3" providerId="AD" clId="Web-{9B3793A7-F78E-D611-6AEF-3774BA62671D}" dt="2026-01-05T14:41:34.180" v="2"/>
        <pc:sldMkLst>
          <pc:docMk/>
          <pc:sldMk cId="777143967" sldId="640"/>
        </pc:sldMkLst>
      </pc:sldChg>
      <pc:sldChg chg="add del">
        <pc:chgData name="Ian Holmes" userId="S::i.holmes@arts.ac.uk::3bad84d3-377b-453c-84f6-c4305431fde3" providerId="AD" clId="Web-{9B3793A7-F78E-D611-6AEF-3774BA62671D}" dt="2026-01-05T15:42:02.932" v="93"/>
        <pc:sldMkLst>
          <pc:docMk/>
          <pc:sldMk cId="2734525400" sldId="642"/>
        </pc:sldMkLst>
      </pc:sldChg>
      <pc:sldChg chg="modSp add del">
        <pc:chgData name="Ian Holmes" userId="S::i.holmes@arts.ac.uk::3bad84d3-377b-453c-84f6-c4305431fde3" providerId="AD" clId="Web-{9B3793A7-F78E-D611-6AEF-3774BA62671D}" dt="2026-01-05T15:58:48.795" v="285"/>
        <pc:sldMkLst>
          <pc:docMk/>
          <pc:sldMk cId="4079901053" sldId="780"/>
        </pc:sldMkLst>
        <pc:spChg chg="mod">
          <ac:chgData name="Ian Holmes" userId="S::i.holmes@arts.ac.uk::3bad84d3-377b-453c-84f6-c4305431fde3" providerId="AD" clId="Web-{9B3793A7-F78E-D611-6AEF-3774BA62671D}" dt="2026-01-05T15:57:49.229" v="283" actId="20577"/>
          <ac:spMkLst>
            <pc:docMk/>
            <pc:sldMk cId="4079901053" sldId="780"/>
            <ac:spMk id="3" creationId="{62B9593A-334C-1112-7703-87033C016CAA}"/>
          </ac:spMkLst>
        </pc:spChg>
      </pc:sldChg>
      <pc:sldChg chg="del">
        <pc:chgData name="Ian Holmes" userId="S::i.holmes@arts.ac.uk::3bad84d3-377b-453c-84f6-c4305431fde3" providerId="AD" clId="Web-{9B3793A7-F78E-D611-6AEF-3774BA62671D}" dt="2026-01-05T14:41:44.539" v="3"/>
        <pc:sldMkLst>
          <pc:docMk/>
          <pc:sldMk cId="141600694" sldId="781"/>
        </pc:sldMkLst>
      </pc:sldChg>
      <pc:sldChg chg="addSp modSp">
        <pc:chgData name="Ian Holmes" userId="S::i.holmes@arts.ac.uk::3bad84d3-377b-453c-84f6-c4305431fde3" providerId="AD" clId="Web-{9B3793A7-F78E-D611-6AEF-3774BA62671D}" dt="2026-01-05T14:52:37.242" v="66" actId="14100"/>
        <pc:sldMkLst>
          <pc:docMk/>
          <pc:sldMk cId="203665758" sldId="785"/>
        </pc:sldMkLst>
        <pc:spChg chg="add mod">
          <ac:chgData name="Ian Holmes" userId="S::i.holmes@arts.ac.uk::3bad84d3-377b-453c-84f6-c4305431fde3" providerId="AD" clId="Web-{9B3793A7-F78E-D611-6AEF-3774BA62671D}" dt="2026-01-05T14:52:37.242" v="66" actId="14100"/>
          <ac:spMkLst>
            <pc:docMk/>
            <pc:sldMk cId="203665758" sldId="785"/>
            <ac:spMk id="3" creationId="{04651FBB-762F-5953-F45E-ED731AC9A1DA}"/>
          </ac:spMkLst>
        </pc:spChg>
      </pc:sldChg>
      <pc:sldChg chg="addSp modSp">
        <pc:chgData name="Ian Holmes" userId="S::i.holmes@arts.ac.uk::3bad84d3-377b-453c-84f6-c4305431fde3" providerId="AD" clId="Web-{9B3793A7-F78E-D611-6AEF-3774BA62671D}" dt="2026-01-05T14:49:17.020" v="44"/>
        <pc:sldMkLst>
          <pc:docMk/>
          <pc:sldMk cId="1561673721" sldId="786"/>
        </pc:sldMkLst>
        <pc:spChg chg="add mod">
          <ac:chgData name="Ian Holmes" userId="S::i.holmes@arts.ac.uk::3bad84d3-377b-453c-84f6-c4305431fde3" providerId="AD" clId="Web-{9B3793A7-F78E-D611-6AEF-3774BA62671D}" dt="2026-01-05T14:49:17.020" v="44"/>
          <ac:spMkLst>
            <pc:docMk/>
            <pc:sldMk cId="1561673721" sldId="786"/>
            <ac:spMk id="9" creationId="{30CECB16-0C06-13F3-11C5-B0E796870DCD}"/>
          </ac:spMkLst>
        </pc:spChg>
      </pc:sldChg>
      <pc:sldChg chg="delSp modSp new">
        <pc:chgData name="Ian Holmes" userId="S::i.holmes@arts.ac.uk::3bad84d3-377b-453c-84f6-c4305431fde3" providerId="AD" clId="Web-{9B3793A7-F78E-D611-6AEF-3774BA62671D}" dt="2026-01-05T16:15:19.808" v="565" actId="20577"/>
        <pc:sldMkLst>
          <pc:docMk/>
          <pc:sldMk cId="3502562863" sldId="792"/>
        </pc:sldMkLst>
        <pc:spChg chg="mod">
          <ac:chgData name="Ian Holmes" userId="S::i.holmes@arts.ac.uk::3bad84d3-377b-453c-84f6-c4305431fde3" providerId="AD" clId="Web-{9B3793A7-F78E-D611-6AEF-3774BA62671D}" dt="2026-01-05T16:15:19.808" v="565" actId="20577"/>
          <ac:spMkLst>
            <pc:docMk/>
            <pc:sldMk cId="3502562863" sldId="792"/>
            <ac:spMk id="2" creationId="{C42EEC79-4C27-0553-E46C-37FAE0D06B6A}"/>
          </ac:spMkLst>
        </pc:spChg>
        <pc:spChg chg="mod">
          <ac:chgData name="Ian Holmes" userId="S::i.holmes@arts.ac.uk::3bad84d3-377b-453c-84f6-c4305431fde3" providerId="AD" clId="Web-{9B3793A7-F78E-D611-6AEF-3774BA62671D}" dt="2026-01-05T16:04:49.207" v="346" actId="20577"/>
          <ac:spMkLst>
            <pc:docMk/>
            <pc:sldMk cId="3502562863" sldId="792"/>
            <ac:spMk id="3" creationId="{E0DEB77F-64A3-2EF6-1D38-72F4A4D6D358}"/>
          </ac:spMkLst>
        </pc:spChg>
      </pc:sldChg>
    </pc:docChg>
  </pc:docChgLst>
  <pc:docChgLst>
    <pc:chgData name="Ian Holmes" userId="S::i.holmes@arts.ac.uk::3bad84d3-377b-453c-84f6-c4305431fde3" providerId="AD" clId="Web-{83843DBF-4BD0-CA7F-FC2A-EC16862013BC}"/>
    <pc:docChg chg="addSld delSld">
      <pc:chgData name="Ian Holmes" userId="S::i.holmes@arts.ac.uk::3bad84d3-377b-453c-84f6-c4305431fde3" providerId="AD" clId="Web-{83843DBF-4BD0-CA7F-FC2A-EC16862013BC}" dt="2026-01-13T16:25:43.622" v="1"/>
      <pc:docMkLst>
        <pc:docMk/>
      </pc:docMkLst>
    </pc:docChg>
  </pc:docChgLst>
  <pc:docChgLst>
    <pc:chgData name="Ian Holmes" userId="S::i.holmes@arts.ac.uk::3bad84d3-377b-453c-84f6-c4305431fde3" providerId="AD" clId="Web-{958A1578-C44D-532E-5841-8BB06658CEEC}"/>
    <pc:docChg chg="addSld delSld modSld">
      <pc:chgData name="Ian Holmes" userId="S::i.holmes@arts.ac.uk::3bad84d3-377b-453c-84f6-c4305431fde3" providerId="AD" clId="Web-{958A1578-C44D-532E-5841-8BB06658CEEC}" dt="2026-01-15T20:34:27.946" v="7" actId="20577"/>
      <pc:docMkLst>
        <pc:docMk/>
      </pc:docMkLst>
      <pc:sldChg chg="add del">
        <pc:chgData name="Ian Holmes" userId="S::i.holmes@arts.ac.uk::3bad84d3-377b-453c-84f6-c4305431fde3" providerId="AD" clId="Web-{958A1578-C44D-532E-5841-8BB06658CEEC}" dt="2026-01-15T15:21:35.238" v="1"/>
        <pc:sldMkLst>
          <pc:docMk/>
          <pc:sldMk cId="223206906" sldId="641"/>
        </pc:sldMkLst>
      </pc:sldChg>
      <pc:sldChg chg="modSp">
        <pc:chgData name="Ian Holmes" userId="S::i.holmes@arts.ac.uk::3bad84d3-377b-453c-84f6-c4305431fde3" providerId="AD" clId="Web-{958A1578-C44D-532E-5841-8BB06658CEEC}" dt="2026-01-15T20:34:27.946" v="7" actId="20577"/>
        <pc:sldMkLst>
          <pc:docMk/>
          <pc:sldMk cId="3335992055" sldId="790"/>
        </pc:sldMkLst>
        <pc:spChg chg="mod">
          <ac:chgData name="Ian Holmes" userId="S::i.holmes@arts.ac.uk::3bad84d3-377b-453c-84f6-c4305431fde3" providerId="AD" clId="Web-{958A1578-C44D-532E-5841-8BB06658CEEC}" dt="2026-01-15T20:34:27.946" v="7" actId="20577"/>
          <ac:spMkLst>
            <pc:docMk/>
            <pc:sldMk cId="3335992055" sldId="790"/>
            <ac:spMk id="2" creationId="{B88DA4F7-0665-33F0-72C9-FDDB20ABD7B6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7BA5C0-CDA7-4094-AF16-CAD285509058}" type="datetimeFigureOut">
              <a:t>1/15/2026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4ED85B-02A0-4EE6-ACAA-B8A0426973E2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962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hyperlink" Target="mailto:emailaddress@arts.ac.uk" TargetMode="External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hyperlink" Target="mailto:emailaddress@arts.ac.uk" TargetMode="External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Master" Target="../slideMasters/slideMaster4.xml"/><Relationship Id="rId1" Type="http://schemas.openxmlformats.org/officeDocument/2006/relationships/themeOverride" Target="../theme/themeOverride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5CDD45-0E24-824E-8528-54480BCF581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80291" y="1620000"/>
            <a:ext cx="11232284" cy="3620215"/>
          </a:xfrm>
        </p:spPr>
        <p:txBody>
          <a:bodyPr anchor="b"/>
          <a:lstStyle>
            <a:lvl1pPr algn="l"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US"/>
              <a:t>Add title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DB4FFB-A229-AF47-8E60-155F5A2CCF9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80291" y="5625950"/>
            <a:ext cx="11232284" cy="97170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Add Subtitle</a:t>
            </a:r>
            <a:endParaRPr lang="en-GB"/>
          </a:p>
        </p:txBody>
      </p:sp>
      <p:pic>
        <p:nvPicPr>
          <p:cNvPr id="6" name="Logo" descr="UAL_Logo_White_.eps">
            <a:extLst>
              <a:ext uri="{FF2B5EF4-FFF2-40B4-BE49-F238E27FC236}">
                <a16:creationId xmlns:a16="http://schemas.microsoft.com/office/drawing/2014/main" id="{1025A320-E4CA-354D-A5BF-C16C4A237D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537"/>
          <a:stretch/>
        </p:blipFill>
        <p:spPr>
          <a:xfrm>
            <a:off x="443632" y="279624"/>
            <a:ext cx="1673385" cy="87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3802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C9BCFD0-067D-6545-8C5D-27D2627541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79426" y="1592263"/>
            <a:ext cx="5616574" cy="43576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pic>
        <p:nvPicPr>
          <p:cNvPr id="14" name="Logo" descr="UAL Logo Black">
            <a:extLst>
              <a:ext uri="{FF2B5EF4-FFF2-40B4-BE49-F238E27FC236}">
                <a16:creationId xmlns:a16="http://schemas.microsoft.com/office/drawing/2014/main" id="{484A9623-912E-7349-8C59-A548FA9AD3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025"/>
          <a:stretch/>
        </p:blipFill>
        <p:spPr>
          <a:xfrm>
            <a:off x="462898" y="6170212"/>
            <a:ext cx="867454" cy="456367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8358CE39-2EA0-9949-BF9D-697281F6194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80575" y="479699"/>
            <a:ext cx="11232000" cy="720000"/>
          </a:xfrm>
        </p:spPr>
        <p:txBody>
          <a:bodyPr anchor="b" anchorCtr="0"/>
          <a:lstStyle>
            <a:lvl1pPr algn="l">
              <a:defRPr sz="380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Add Title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0F8E0B70-5C30-5847-8AEF-774CFAD7E20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0000" y="226294"/>
            <a:ext cx="11233150" cy="280988"/>
          </a:xfrm>
        </p:spPr>
        <p:txBody>
          <a:bodyPr/>
          <a:lstStyle>
            <a:lvl1pPr marL="0" indent="0">
              <a:buNone/>
              <a:defRPr sz="1400" b="1"/>
            </a:lvl1pPr>
            <a:lvl2pPr marL="432000" indent="0">
              <a:buNone/>
              <a:defRPr sz="1600"/>
            </a:lvl2pPr>
            <a:lvl3pPr marL="432000" indent="0">
              <a:buNone/>
              <a:defRPr sz="1600"/>
            </a:lvl3pPr>
            <a:lvl4pPr marL="0" indent="0">
              <a:buNone/>
              <a:defRPr sz="1600"/>
            </a:lvl4pPr>
            <a:lvl5pPr marL="432000" indent="0">
              <a:buNone/>
              <a:defRPr sz="1600"/>
            </a:lvl5pPr>
          </a:lstStyle>
          <a:p>
            <a:pPr lvl="0"/>
            <a:r>
              <a:rPr lang="en-US"/>
              <a:t>Optional chapter heading 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4FC2831-8571-0047-869E-580ABE877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79426" y="6097460"/>
            <a:ext cx="11233149" cy="0"/>
          </a:xfrm>
          <a:prstGeom prst="line">
            <a:avLst/>
          </a:prstGeom>
          <a:ln w="3175">
            <a:solidFill>
              <a:schemeClr val="tx1">
                <a:lumMod val="95000"/>
                <a:lumOff val="5000"/>
              </a:schemeClr>
            </a:solidFill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23B8BE1E-EB54-5A43-AA5B-AD876ECA32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97920" y="6356351"/>
            <a:ext cx="41408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2CC19541-5F6E-2C4C-BF21-196C1C8E2E31}" type="slidenum">
              <a:rPr lang="en-GB" smtClean="0"/>
              <a:pPr/>
              <a:t>‹#›</a:t>
            </a:fld>
            <a:r>
              <a:rPr lang="en-GB"/>
              <a:t> </a:t>
            </a:r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91D07C53-5F2E-564B-AA5D-C8C104D2E3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24224" y="6356351"/>
            <a:ext cx="797369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 algn="r"/>
            <a:r>
              <a:rPr lang="en-GB"/>
              <a:t>Presentation Title [To change text: Insert &gt; Header and Footer]</a:t>
            </a:r>
          </a:p>
        </p:txBody>
      </p:sp>
      <p:sp>
        <p:nvSpPr>
          <p:cNvPr id="11" name="Picture Placeholder 10" descr="Add image here">
            <a:extLst>
              <a:ext uri="{FF2B5EF4-FFF2-40B4-BE49-F238E27FC236}">
                <a16:creationId xmlns:a16="http://schemas.microsoft.com/office/drawing/2014/main" id="{5A57B211-0045-2844-B5DA-1D7E13A68B8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1592262"/>
            <a:ext cx="5615999" cy="4357688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GB"/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6A0B221D-7C49-BD4E-B0DD-913726BFFA6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003" y="1859622"/>
            <a:ext cx="5040000" cy="3620977"/>
          </a:xfrm>
        </p:spPr>
        <p:txBody>
          <a:bodyPr anchor="ctr"/>
          <a:lstStyle>
            <a:lvl1pPr marL="0" indent="0" algn="l">
              <a:buNone/>
              <a:defRPr sz="3400" b="1">
                <a:solidFill>
                  <a:schemeClr val="bg1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statement text or quote in the space, use 34pt or 24pt text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EBF62A9F-E54A-8247-81D9-A2A24B24E7E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0" y="5481950"/>
            <a:ext cx="2230339" cy="468000"/>
          </a:xfrm>
          <a:solidFill>
            <a:schemeClr val="bg1"/>
          </a:solidFill>
        </p:spPr>
        <p:txBody>
          <a:bodyPr anchor="ctr"/>
          <a:lstStyle>
            <a:lvl1pPr marL="0" indent="0">
              <a:buNone/>
              <a:defRPr sz="1800"/>
            </a:lvl1pPr>
            <a:lvl2pPr marL="432000" indent="0">
              <a:buFontTx/>
              <a:buNone/>
              <a:defRPr sz="1200"/>
            </a:lvl2pPr>
          </a:lstStyle>
          <a:p>
            <a:pPr lvl="1"/>
            <a:r>
              <a:rPr lang="en-US"/>
              <a:t> Image credit</a:t>
            </a:r>
            <a:br>
              <a:rPr lang="en-US"/>
            </a:br>
            <a:r>
              <a:rPr lang="en-US"/>
              <a:t> goes here</a:t>
            </a:r>
          </a:p>
        </p:txBody>
      </p:sp>
    </p:spTree>
    <p:extLst>
      <p:ext uri="{BB962C8B-B14F-4D97-AF65-F5344CB8AC3E}">
        <p14:creationId xmlns:p14="http://schemas.microsoft.com/office/powerpoint/2010/main" val="33601935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and thre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C9BCFD0-067D-6545-8C5D-27D2627541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80003" y="1592262"/>
            <a:ext cx="5544560" cy="438373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>
              <a:solidFill>
                <a:schemeClr val="tx1"/>
              </a:solidFill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C7B40B0-3203-CF4D-9A88-A624E8DA0CF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003" y="1859622"/>
            <a:ext cx="5040000" cy="3798228"/>
          </a:xfrm>
        </p:spPr>
        <p:txBody>
          <a:bodyPr anchor="ctr"/>
          <a:lstStyle>
            <a:lvl1pPr marL="0" indent="0" algn="l">
              <a:buNone/>
              <a:defRPr sz="3400" b="1">
                <a:solidFill>
                  <a:schemeClr val="bg1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statement text or quote in the space, use 34pt or 24pt text</a:t>
            </a:r>
          </a:p>
        </p:txBody>
      </p:sp>
      <p:sp>
        <p:nvSpPr>
          <p:cNvPr id="10" name="Picture Placeholder 3" descr="Add first of three images here">
            <a:extLst>
              <a:ext uri="{FF2B5EF4-FFF2-40B4-BE49-F238E27FC236}">
                <a16:creationId xmlns:a16="http://schemas.microsoft.com/office/drawing/2014/main" id="{7DA10396-CCCF-0340-BB00-412EEECBC0E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67438" y="1592263"/>
            <a:ext cx="5544561" cy="2367736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endParaRPr lang="en-GB"/>
          </a:p>
          <a:p>
            <a:r>
              <a:rPr lang="en-GB"/>
              <a:t>Photo</a:t>
            </a:r>
          </a:p>
        </p:txBody>
      </p:sp>
      <p:sp>
        <p:nvSpPr>
          <p:cNvPr id="12" name="Picture Placeholder 3" descr="Add second image here">
            <a:extLst>
              <a:ext uri="{FF2B5EF4-FFF2-40B4-BE49-F238E27FC236}">
                <a16:creationId xmlns:a16="http://schemas.microsoft.com/office/drawing/2014/main" id="{4CFF857B-12AB-E04C-A1F6-FC4B79FE185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67438" y="4145976"/>
            <a:ext cx="3636962" cy="180397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endParaRPr lang="en-GB"/>
          </a:p>
          <a:p>
            <a:r>
              <a:rPr lang="en-GB"/>
              <a:t>Photo</a:t>
            </a:r>
          </a:p>
        </p:txBody>
      </p:sp>
      <p:sp>
        <p:nvSpPr>
          <p:cNvPr id="16" name="Picture Placeholder 3" descr="Add third image here or remaove if not required">
            <a:extLst>
              <a:ext uri="{FF2B5EF4-FFF2-40B4-BE49-F238E27FC236}">
                <a16:creationId xmlns:a16="http://schemas.microsoft.com/office/drawing/2014/main" id="{8C79CD37-E4DA-FA41-8E9D-41522B86F44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948863" y="4145977"/>
            <a:ext cx="1763136" cy="180397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endParaRPr lang="en-GB"/>
          </a:p>
          <a:p>
            <a:r>
              <a:rPr lang="en-GB"/>
              <a:t>Photo</a:t>
            </a:r>
          </a:p>
        </p:txBody>
      </p:sp>
      <p:pic>
        <p:nvPicPr>
          <p:cNvPr id="15" name="Logo" descr="UAL Logo Black">
            <a:extLst>
              <a:ext uri="{FF2B5EF4-FFF2-40B4-BE49-F238E27FC236}">
                <a16:creationId xmlns:a16="http://schemas.microsoft.com/office/drawing/2014/main" id="{14CA43B9-F3D7-A74B-92E3-49015B9DFF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025"/>
          <a:stretch/>
        </p:blipFill>
        <p:spPr>
          <a:xfrm>
            <a:off x="462898" y="6170212"/>
            <a:ext cx="867454" cy="456367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25B82E3E-EE9A-C14D-BE3F-85108C85DB0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80575" y="479699"/>
            <a:ext cx="11232000" cy="720000"/>
          </a:xfrm>
        </p:spPr>
        <p:txBody>
          <a:bodyPr anchor="b" anchorCtr="0"/>
          <a:lstStyle>
            <a:lvl1pPr algn="l">
              <a:defRPr sz="380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Add Title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55324497-2F38-AD4E-829F-1579C94E9A3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80000" y="226294"/>
            <a:ext cx="11233150" cy="280988"/>
          </a:xfrm>
        </p:spPr>
        <p:txBody>
          <a:bodyPr/>
          <a:lstStyle>
            <a:lvl1pPr marL="0" indent="0">
              <a:buNone/>
              <a:defRPr sz="1400" b="1"/>
            </a:lvl1pPr>
            <a:lvl2pPr marL="432000" indent="0">
              <a:buNone/>
              <a:defRPr sz="1600"/>
            </a:lvl2pPr>
            <a:lvl3pPr marL="432000" indent="0">
              <a:buNone/>
              <a:defRPr sz="1600"/>
            </a:lvl3pPr>
            <a:lvl4pPr marL="0" indent="0">
              <a:buNone/>
              <a:defRPr sz="1600"/>
            </a:lvl4pPr>
            <a:lvl5pPr marL="432000" indent="0">
              <a:buNone/>
              <a:defRPr sz="1600"/>
            </a:lvl5pPr>
          </a:lstStyle>
          <a:p>
            <a:pPr lvl="0"/>
            <a:r>
              <a:rPr lang="en-US"/>
              <a:t>Optional chapter heading 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CFD15CC-2D5D-A34D-A6E7-81613F6D43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79426" y="6097460"/>
            <a:ext cx="11233149" cy="0"/>
          </a:xfrm>
          <a:prstGeom prst="line">
            <a:avLst/>
          </a:prstGeom>
          <a:ln w="3175">
            <a:solidFill>
              <a:schemeClr val="tx1">
                <a:lumMod val="95000"/>
                <a:lumOff val="5000"/>
              </a:schemeClr>
            </a:solidFill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03F0AE9C-EBB9-834E-A3DE-B16392E838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97920" y="6356351"/>
            <a:ext cx="41408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2CC19541-5F6E-2C4C-BF21-196C1C8E2E31}" type="slidenum">
              <a:rPr lang="en-GB" smtClean="0"/>
              <a:pPr/>
              <a:t>‹#›</a:t>
            </a:fld>
            <a:r>
              <a:rPr lang="en-GB"/>
              <a:t> </a:t>
            </a:r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FC367B92-1561-E34D-BE06-2C6F86B68F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24224" y="6356351"/>
            <a:ext cx="797369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 algn="r"/>
            <a:r>
              <a:rPr lang="en-GB"/>
              <a:t>Presentation Title [To change text: Insert &gt; Header and Footer]</a:t>
            </a:r>
          </a:p>
        </p:txBody>
      </p:sp>
    </p:spTree>
    <p:extLst>
      <p:ext uri="{BB962C8B-B14F-4D97-AF65-F5344CB8AC3E}">
        <p14:creationId xmlns:p14="http://schemas.microsoft.com/office/powerpoint/2010/main" val="8382801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Logo" descr="UAL Logo Black">
            <a:extLst>
              <a:ext uri="{FF2B5EF4-FFF2-40B4-BE49-F238E27FC236}">
                <a16:creationId xmlns:a16="http://schemas.microsoft.com/office/drawing/2014/main" id="{F99CCB85-D97B-F440-8D23-FE22CAD1E5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025"/>
          <a:stretch/>
        </p:blipFill>
        <p:spPr>
          <a:xfrm>
            <a:off x="462898" y="6170212"/>
            <a:ext cx="867454" cy="456367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BC99F548-E5CC-0448-82E6-D55920EF41A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80575" y="479699"/>
            <a:ext cx="11232000" cy="720000"/>
          </a:xfrm>
        </p:spPr>
        <p:txBody>
          <a:bodyPr anchor="b" anchorCtr="0"/>
          <a:lstStyle>
            <a:lvl1pPr algn="l">
              <a:defRPr sz="380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Add Title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52C96613-2613-8145-BDBC-95527046A26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80000" y="226294"/>
            <a:ext cx="11233150" cy="280988"/>
          </a:xfrm>
        </p:spPr>
        <p:txBody>
          <a:bodyPr/>
          <a:lstStyle>
            <a:lvl1pPr marL="0" indent="0">
              <a:buNone/>
              <a:defRPr sz="1400" b="1"/>
            </a:lvl1pPr>
            <a:lvl2pPr marL="432000" indent="0">
              <a:buNone/>
              <a:defRPr sz="1600"/>
            </a:lvl2pPr>
            <a:lvl3pPr marL="432000" indent="0">
              <a:buNone/>
              <a:defRPr sz="1600"/>
            </a:lvl3pPr>
            <a:lvl4pPr marL="0" indent="0">
              <a:buNone/>
              <a:defRPr sz="1600"/>
            </a:lvl4pPr>
            <a:lvl5pPr marL="432000" indent="0">
              <a:buNone/>
              <a:defRPr sz="1600"/>
            </a:lvl5pPr>
          </a:lstStyle>
          <a:p>
            <a:pPr lvl="0"/>
            <a:r>
              <a:rPr lang="en-US"/>
              <a:t>Optional chapter heading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EFD903F-4131-8F43-9B3B-E473720103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79426" y="6097460"/>
            <a:ext cx="11233149" cy="0"/>
          </a:xfrm>
          <a:prstGeom prst="line">
            <a:avLst/>
          </a:prstGeom>
          <a:ln w="3175">
            <a:solidFill>
              <a:schemeClr val="tx1">
                <a:lumMod val="95000"/>
                <a:lumOff val="5000"/>
              </a:schemeClr>
            </a:solidFill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8CF0EE21-71A6-114A-A05C-5132C14251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97920" y="6356351"/>
            <a:ext cx="41408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2CC19541-5F6E-2C4C-BF21-196C1C8E2E31}" type="slidenum">
              <a:rPr lang="en-GB" smtClean="0"/>
              <a:pPr/>
              <a:t>‹#›</a:t>
            </a:fld>
            <a:r>
              <a:rPr lang="en-GB"/>
              <a:t> 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0685733F-6C6F-9549-84A0-153D083033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24224" y="6356351"/>
            <a:ext cx="797369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 algn="r"/>
            <a:r>
              <a:rPr lang="en-GB"/>
              <a:t>Presentation Title [To change text: Insert &gt; Header and Footer]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2A73C77-45B4-6F40-9DFA-2549E2C443B6}"/>
              </a:ext>
            </a:extLst>
          </p:cNvPr>
          <p:cNvCxnSpPr/>
          <p:nvPr userDrawn="1"/>
        </p:nvCxnSpPr>
        <p:spPr>
          <a:xfrm>
            <a:off x="0" y="3429000"/>
            <a:ext cx="10741025" cy="0"/>
          </a:xfrm>
          <a:prstGeom prst="straightConnector1">
            <a:avLst/>
          </a:prstGeom>
          <a:ln w="635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DB80CA9-D612-334D-B547-0EA0546D567D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479425" y="2068379"/>
            <a:ext cx="2078" cy="1360623"/>
          </a:xfrm>
          <a:prstGeom prst="line">
            <a:avLst/>
          </a:prstGeom>
          <a:ln w="63500">
            <a:solidFill>
              <a:schemeClr val="tx1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D633DDAB-073B-FE41-A6AF-4E5A138C354A}"/>
              </a:ext>
            </a:extLst>
          </p:cNvPr>
          <p:cNvSpPr txBox="1"/>
          <p:nvPr userDrawn="1"/>
        </p:nvSpPr>
        <p:spPr>
          <a:xfrm>
            <a:off x="479426" y="1601129"/>
            <a:ext cx="971549" cy="45943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l"/>
            <a:r>
              <a:rPr lang="en-US" sz="2400" b="1"/>
              <a:t>Today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FBA5457-1215-D54E-B9A3-E70A18F8A7E1}"/>
              </a:ext>
            </a:extLst>
          </p:cNvPr>
          <p:cNvCxnSpPr>
            <a:cxnSpLocks/>
          </p:cNvCxnSpPr>
          <p:nvPr userDrawn="1"/>
        </p:nvCxnSpPr>
        <p:spPr>
          <a:xfrm flipV="1">
            <a:off x="1450975" y="3267440"/>
            <a:ext cx="0" cy="185601"/>
          </a:xfrm>
          <a:prstGeom prst="line">
            <a:avLst/>
          </a:prstGeom>
          <a:ln w="63500">
            <a:solidFill>
              <a:schemeClr val="tx1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2002942C-93EA-4F4E-9FE7-97ED1598FA64}"/>
              </a:ext>
            </a:extLst>
          </p:cNvPr>
          <p:cNvSpPr txBox="1"/>
          <p:nvPr userDrawn="1"/>
        </p:nvSpPr>
        <p:spPr>
          <a:xfrm>
            <a:off x="1442733" y="2121634"/>
            <a:ext cx="3120806" cy="141365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l"/>
            <a:r>
              <a:rPr lang="en-US" sz="2400" b="1"/>
              <a:t>00 January 2020</a:t>
            </a:r>
          </a:p>
          <a:p>
            <a:pPr algn="l"/>
            <a:r>
              <a:rPr lang="en-US" sz="2400"/>
              <a:t>Key milestone 01 and brief explanation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C29B702-B3DE-0E4B-A032-9DF36505806E}"/>
              </a:ext>
            </a:extLst>
          </p:cNvPr>
          <p:cNvSpPr txBox="1"/>
          <p:nvPr userDrawn="1"/>
        </p:nvSpPr>
        <p:spPr>
          <a:xfrm>
            <a:off x="2236102" y="4159188"/>
            <a:ext cx="3178958" cy="1260864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l"/>
            <a:r>
              <a:rPr lang="en-US" sz="2400" b="1"/>
              <a:t>00 February 2020</a:t>
            </a:r>
          </a:p>
          <a:p>
            <a:pPr algn="l"/>
            <a:r>
              <a:rPr lang="en-US" sz="2400"/>
              <a:t>Key milestone or goals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531D2A4-0774-3544-AEBF-B11C2AAA4E0C}"/>
              </a:ext>
            </a:extLst>
          </p:cNvPr>
          <p:cNvCxnSpPr>
            <a:cxnSpLocks/>
          </p:cNvCxnSpPr>
          <p:nvPr userDrawn="1"/>
        </p:nvCxnSpPr>
        <p:spPr>
          <a:xfrm flipV="1">
            <a:off x="2236102" y="3457135"/>
            <a:ext cx="0" cy="671734"/>
          </a:xfrm>
          <a:prstGeom prst="line">
            <a:avLst/>
          </a:prstGeom>
          <a:ln w="63500">
            <a:solidFill>
              <a:schemeClr val="tx1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4B9AB991-EC53-7549-843F-B3CDF98CBD5F}"/>
              </a:ext>
            </a:extLst>
          </p:cNvPr>
          <p:cNvSpPr txBox="1"/>
          <p:nvPr userDrawn="1"/>
        </p:nvSpPr>
        <p:spPr>
          <a:xfrm>
            <a:off x="5232400" y="1616529"/>
            <a:ext cx="2700338" cy="41928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l"/>
            <a:r>
              <a:rPr lang="en-US" sz="2400" b="1"/>
              <a:t>00 March 2020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04AD4E3-1DB3-0745-8BA0-36872B5EBA56}"/>
              </a:ext>
            </a:extLst>
          </p:cNvPr>
          <p:cNvCxnSpPr>
            <a:cxnSpLocks/>
          </p:cNvCxnSpPr>
          <p:nvPr userDrawn="1"/>
        </p:nvCxnSpPr>
        <p:spPr>
          <a:xfrm flipV="1">
            <a:off x="5248470" y="2068379"/>
            <a:ext cx="0" cy="1352047"/>
          </a:xfrm>
          <a:prstGeom prst="line">
            <a:avLst/>
          </a:prstGeom>
          <a:ln w="63500">
            <a:solidFill>
              <a:schemeClr val="tx1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DBED1ECC-0BD9-3743-8D2D-E05823441A35}"/>
              </a:ext>
            </a:extLst>
          </p:cNvPr>
          <p:cNvSpPr txBox="1"/>
          <p:nvPr userDrawn="1"/>
        </p:nvSpPr>
        <p:spPr>
          <a:xfrm>
            <a:off x="5668960" y="4159188"/>
            <a:ext cx="3198816" cy="126086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l"/>
            <a:r>
              <a:rPr lang="en-US" sz="2400" b="1"/>
              <a:t>00 April 2020</a:t>
            </a:r>
          </a:p>
          <a:p>
            <a:pPr algn="l"/>
            <a:r>
              <a:rPr lang="en-US" sz="2400"/>
              <a:t>Key milestone or goals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C7F8EBD-245C-374E-B6EF-34F631DFF0FB}"/>
              </a:ext>
            </a:extLst>
          </p:cNvPr>
          <p:cNvCxnSpPr>
            <a:cxnSpLocks/>
          </p:cNvCxnSpPr>
          <p:nvPr userDrawn="1"/>
        </p:nvCxnSpPr>
        <p:spPr>
          <a:xfrm flipV="1">
            <a:off x="5668960" y="3428999"/>
            <a:ext cx="0" cy="671734"/>
          </a:xfrm>
          <a:prstGeom prst="line">
            <a:avLst/>
          </a:prstGeom>
          <a:ln w="63500">
            <a:solidFill>
              <a:schemeClr val="tx1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F73D4268-F8E4-6849-A550-C1431A22F0C8}"/>
              </a:ext>
            </a:extLst>
          </p:cNvPr>
          <p:cNvSpPr txBox="1"/>
          <p:nvPr userDrawn="1"/>
        </p:nvSpPr>
        <p:spPr>
          <a:xfrm>
            <a:off x="6958380" y="2121633"/>
            <a:ext cx="2312230" cy="104218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l"/>
            <a:r>
              <a:rPr lang="en-US" sz="2400" b="1"/>
              <a:t>00 May 2020</a:t>
            </a:r>
          </a:p>
          <a:p>
            <a:pPr algn="l"/>
            <a:r>
              <a:rPr lang="en-US" sz="2400"/>
              <a:t>Key stakeholder sign off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521D648-1B33-B848-9E28-22C1055A060B}"/>
              </a:ext>
            </a:extLst>
          </p:cNvPr>
          <p:cNvCxnSpPr>
            <a:cxnSpLocks/>
          </p:cNvCxnSpPr>
          <p:nvPr userDrawn="1"/>
        </p:nvCxnSpPr>
        <p:spPr>
          <a:xfrm flipV="1">
            <a:off x="6959600" y="3249637"/>
            <a:ext cx="0" cy="203404"/>
          </a:xfrm>
          <a:prstGeom prst="line">
            <a:avLst/>
          </a:prstGeom>
          <a:ln w="63500">
            <a:solidFill>
              <a:schemeClr val="tx1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745C7AD6-27F5-2C4B-908F-E5DAD2F70D7A}"/>
              </a:ext>
            </a:extLst>
          </p:cNvPr>
          <p:cNvSpPr txBox="1"/>
          <p:nvPr userDrawn="1"/>
        </p:nvSpPr>
        <p:spPr>
          <a:xfrm>
            <a:off x="9045208" y="4159188"/>
            <a:ext cx="2700338" cy="126086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l"/>
            <a:r>
              <a:rPr lang="en-US" sz="2400" b="1"/>
              <a:t>00 June 2020</a:t>
            </a:r>
          </a:p>
          <a:p>
            <a:pPr algn="l"/>
            <a:r>
              <a:rPr lang="en-US" sz="2400"/>
              <a:t>Project delivery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68AD7176-913D-F745-878C-3D30A4B17642}"/>
              </a:ext>
            </a:extLst>
          </p:cNvPr>
          <p:cNvCxnSpPr>
            <a:cxnSpLocks/>
          </p:cNvCxnSpPr>
          <p:nvPr userDrawn="1"/>
        </p:nvCxnSpPr>
        <p:spPr>
          <a:xfrm flipV="1">
            <a:off x="9045208" y="3457135"/>
            <a:ext cx="0" cy="671734"/>
          </a:xfrm>
          <a:prstGeom prst="line">
            <a:avLst/>
          </a:prstGeom>
          <a:ln w="63500">
            <a:solidFill>
              <a:schemeClr val="tx1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EA7C6A05-DEDF-E449-BBBB-56374CBA8F3A}"/>
              </a:ext>
            </a:extLst>
          </p:cNvPr>
          <p:cNvSpPr txBox="1"/>
          <p:nvPr userDrawn="1"/>
        </p:nvSpPr>
        <p:spPr>
          <a:xfrm>
            <a:off x="2630658" y="4403188"/>
            <a:ext cx="0" cy="0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noAutofit/>
          </a:bodyPr>
          <a:lstStyle/>
          <a:p>
            <a:pPr algn="l"/>
            <a:endParaRPr lang="en-US" sz="240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B68505F-017D-C448-8C2E-7EBFF3A15AB8}"/>
              </a:ext>
            </a:extLst>
          </p:cNvPr>
          <p:cNvSpPr txBox="1"/>
          <p:nvPr userDrawn="1"/>
        </p:nvSpPr>
        <p:spPr>
          <a:xfrm>
            <a:off x="9804400" y="1618404"/>
            <a:ext cx="2022743" cy="77496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l"/>
            <a:r>
              <a:rPr lang="en-US" sz="2400" b="1"/>
              <a:t>00 July 2020</a:t>
            </a:r>
          </a:p>
          <a:p>
            <a:pPr algn="l"/>
            <a:r>
              <a:rPr lang="en-US" sz="2400"/>
              <a:t>Roll out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722E4D0C-D51E-7E41-8739-255B8C76D39D}"/>
              </a:ext>
            </a:extLst>
          </p:cNvPr>
          <p:cNvCxnSpPr>
            <a:cxnSpLocks/>
          </p:cNvCxnSpPr>
          <p:nvPr userDrawn="1"/>
        </p:nvCxnSpPr>
        <p:spPr>
          <a:xfrm flipV="1">
            <a:off x="9804400" y="2393372"/>
            <a:ext cx="0" cy="1033332"/>
          </a:xfrm>
          <a:prstGeom prst="line">
            <a:avLst/>
          </a:prstGeom>
          <a:ln w="63500">
            <a:solidFill>
              <a:schemeClr val="tx1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35080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and content 1/2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C9BCFD0-067D-6545-8C5D-27D2627541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24563" y="0"/>
            <a:ext cx="616743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1239895-CBF1-9A44-AE0E-97321883F8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24563" y="0"/>
            <a:ext cx="6167437" cy="6858000"/>
          </a:xfrm>
          <a:prstGeom prst="rect">
            <a:avLst/>
          </a:prstGeom>
          <a:solidFill>
            <a:schemeClr val="bg1">
              <a:lumMod val="9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>
              <a:solidFill>
                <a:schemeClr val="tx1"/>
              </a:solidFill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C7B40B0-3203-CF4D-9A88-A624E8DA0CF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9427" y="1592263"/>
            <a:ext cx="4608512" cy="4368673"/>
          </a:xfrm>
        </p:spPr>
        <p:txBody>
          <a:bodyPr anchor="ctr"/>
          <a:lstStyle>
            <a:lvl1pPr marL="0" indent="0" algn="l">
              <a:buNone/>
              <a:defRPr sz="3400" b="1">
                <a:solidFill>
                  <a:schemeClr val="tx1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statement text or quote in the space, use 34pt or 24pt text</a:t>
            </a:r>
          </a:p>
        </p:txBody>
      </p:sp>
      <p:pic>
        <p:nvPicPr>
          <p:cNvPr id="15" name="Logo" descr="UAL Logo Black">
            <a:extLst>
              <a:ext uri="{FF2B5EF4-FFF2-40B4-BE49-F238E27FC236}">
                <a16:creationId xmlns:a16="http://schemas.microsoft.com/office/drawing/2014/main" id="{14CA43B9-F3D7-A74B-92E3-49015B9DFF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025"/>
          <a:stretch/>
        </p:blipFill>
        <p:spPr>
          <a:xfrm>
            <a:off x="462898" y="6170212"/>
            <a:ext cx="867454" cy="456367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25B82E3E-EE9A-C14D-BE3F-85108C85DB0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80575" y="479699"/>
            <a:ext cx="11232000" cy="720000"/>
          </a:xfrm>
        </p:spPr>
        <p:txBody>
          <a:bodyPr anchor="b" anchorCtr="0"/>
          <a:lstStyle>
            <a:lvl1pPr algn="l">
              <a:defRPr sz="380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Add Title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55324497-2F38-AD4E-829F-1579C94E9A3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80000" y="226294"/>
            <a:ext cx="11233150" cy="280988"/>
          </a:xfrm>
        </p:spPr>
        <p:txBody>
          <a:bodyPr/>
          <a:lstStyle>
            <a:lvl1pPr marL="0" indent="0">
              <a:buNone/>
              <a:defRPr sz="1400" b="1"/>
            </a:lvl1pPr>
            <a:lvl2pPr marL="432000" indent="0">
              <a:buNone/>
              <a:defRPr sz="1600"/>
            </a:lvl2pPr>
            <a:lvl3pPr marL="432000" indent="0">
              <a:buNone/>
              <a:defRPr sz="1600"/>
            </a:lvl3pPr>
            <a:lvl4pPr marL="0" indent="0">
              <a:buNone/>
              <a:defRPr sz="1600"/>
            </a:lvl4pPr>
            <a:lvl5pPr marL="432000" indent="0">
              <a:buNone/>
              <a:defRPr sz="1600"/>
            </a:lvl5pPr>
          </a:lstStyle>
          <a:p>
            <a:pPr lvl="0"/>
            <a:r>
              <a:rPr lang="en-US"/>
              <a:t>Optional chapter heading </a:t>
            </a:r>
          </a:p>
        </p:txBody>
      </p:sp>
      <p:sp>
        <p:nvSpPr>
          <p:cNvPr id="19" name="Content Placeholder 5">
            <a:extLst>
              <a:ext uri="{FF2B5EF4-FFF2-40B4-BE49-F238E27FC236}">
                <a16:creationId xmlns:a16="http://schemas.microsoft.com/office/drawing/2014/main" id="{2541D261-763F-C74D-B9EC-20280292EC40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6167437" y="1592263"/>
            <a:ext cx="5545137" cy="43576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8F488A4-4494-F94A-88FD-EAA2ABC963F2}"/>
              </a:ext>
            </a:extLst>
          </p:cNvPr>
          <p:cNvSpPr txBox="1"/>
          <p:nvPr userDrawn="1"/>
        </p:nvSpPr>
        <p:spPr>
          <a:xfrm>
            <a:off x="83127" y="166255"/>
            <a:ext cx="0" cy="0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noAutofit/>
          </a:bodyPr>
          <a:lstStyle/>
          <a:p>
            <a:pPr algn="l"/>
            <a:endParaRPr lang="en-US" sz="240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C566D20-9ED7-F24C-8234-C6723323E5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79426" y="6097460"/>
            <a:ext cx="11233149" cy="0"/>
          </a:xfrm>
          <a:prstGeom prst="line">
            <a:avLst/>
          </a:prstGeom>
          <a:ln w="3175">
            <a:solidFill>
              <a:schemeClr val="tx1">
                <a:lumMod val="95000"/>
                <a:lumOff val="5000"/>
              </a:schemeClr>
            </a:solidFill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721A1AE5-AD2C-2247-A1E6-B60F43EDA9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97920" y="6356351"/>
            <a:ext cx="41408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2CC19541-5F6E-2C4C-BF21-196C1C8E2E31}" type="slidenum">
              <a:rPr lang="en-GB" smtClean="0"/>
              <a:pPr/>
              <a:t>‹#›</a:t>
            </a:fld>
            <a:r>
              <a:rPr lang="en-GB"/>
              <a:t> </a:t>
            </a:r>
          </a:p>
        </p:txBody>
      </p:sp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67B1EEDC-5770-814D-AB47-82F4CC3496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24224" y="6356351"/>
            <a:ext cx="797369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 algn="r"/>
            <a:r>
              <a:rPr lang="en-GB"/>
              <a:t>Presentation Title [To change text: Insert &gt; Header and Footer]</a:t>
            </a:r>
          </a:p>
        </p:txBody>
      </p:sp>
    </p:spTree>
    <p:extLst>
      <p:ext uri="{BB962C8B-B14F-4D97-AF65-F5344CB8AC3E}">
        <p14:creationId xmlns:p14="http://schemas.microsoft.com/office/powerpoint/2010/main" val="197336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and content 1/3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2D5F3EFB-C9F8-E04B-8B93-5D6DF7840D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116388" y="0"/>
            <a:ext cx="807561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>
              <a:solidFill>
                <a:schemeClr val="tx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9027F85-A326-5B4C-A284-BD4EA17ED9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116388" y="0"/>
            <a:ext cx="8075613" cy="6858000"/>
          </a:xfrm>
          <a:prstGeom prst="rect">
            <a:avLst/>
          </a:prstGeom>
          <a:solidFill>
            <a:schemeClr val="bg1">
              <a:lumMod val="9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>
              <a:solidFill>
                <a:schemeClr val="tx1"/>
              </a:solidFill>
            </a:endParaRPr>
          </a:p>
        </p:txBody>
      </p:sp>
      <p:pic>
        <p:nvPicPr>
          <p:cNvPr id="15" name="Logo" descr="UAL Logo Black">
            <a:extLst>
              <a:ext uri="{FF2B5EF4-FFF2-40B4-BE49-F238E27FC236}">
                <a16:creationId xmlns:a16="http://schemas.microsoft.com/office/drawing/2014/main" id="{14CA43B9-F3D7-A74B-92E3-49015B9DFF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025"/>
          <a:stretch/>
        </p:blipFill>
        <p:spPr>
          <a:xfrm>
            <a:off x="462898" y="6170212"/>
            <a:ext cx="867454" cy="456367"/>
          </a:xfrm>
          <a:prstGeom prst="rect">
            <a:avLst/>
          </a:prstGeom>
        </p:spPr>
      </p:pic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55324497-2F38-AD4E-829F-1579C94E9A3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80000" y="226294"/>
            <a:ext cx="11233150" cy="280988"/>
          </a:xfrm>
        </p:spPr>
        <p:txBody>
          <a:bodyPr/>
          <a:lstStyle>
            <a:lvl1pPr marL="0" indent="0">
              <a:buNone/>
              <a:defRPr sz="1400" b="1"/>
            </a:lvl1pPr>
            <a:lvl2pPr marL="432000" indent="0">
              <a:buNone/>
              <a:defRPr sz="1600"/>
            </a:lvl2pPr>
            <a:lvl3pPr marL="432000" indent="0">
              <a:buNone/>
              <a:defRPr sz="1600"/>
            </a:lvl3pPr>
            <a:lvl4pPr marL="0" indent="0">
              <a:buNone/>
              <a:defRPr sz="1600"/>
            </a:lvl4pPr>
            <a:lvl5pPr marL="432000" indent="0">
              <a:buNone/>
              <a:defRPr sz="1600"/>
            </a:lvl5pPr>
          </a:lstStyle>
          <a:p>
            <a:pPr lvl="0"/>
            <a:r>
              <a:rPr lang="en-US"/>
              <a:t>Optional chapter heading 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25B82E3E-EE9A-C14D-BE3F-85108C85DB0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80575" y="479699"/>
            <a:ext cx="11232000" cy="720000"/>
          </a:xfrm>
        </p:spPr>
        <p:txBody>
          <a:bodyPr anchor="b" anchorCtr="0"/>
          <a:lstStyle>
            <a:lvl1pPr algn="l">
              <a:defRPr sz="380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Add Title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C7B40B0-3203-CF4D-9A88-A624E8DA0CF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9427" y="1592263"/>
            <a:ext cx="3636961" cy="4368673"/>
          </a:xfrm>
        </p:spPr>
        <p:txBody>
          <a:bodyPr anchor="ctr"/>
          <a:lstStyle>
            <a:lvl1pPr marL="0" indent="0" algn="l">
              <a:buNone/>
              <a:defRPr sz="3400" b="1">
                <a:solidFill>
                  <a:schemeClr val="tx1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statement text or quote in the space, use 34pt or 24pt text</a:t>
            </a: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A3A1DA97-7FEA-2F42-8E12-4BABE52A9ADD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5232400" y="1592263"/>
            <a:ext cx="6480174" cy="43576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00EA739-BE1A-6748-96FD-C4F5683CC2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79426" y="6097460"/>
            <a:ext cx="11233149" cy="0"/>
          </a:xfrm>
          <a:prstGeom prst="line">
            <a:avLst/>
          </a:prstGeom>
          <a:ln w="3175">
            <a:solidFill>
              <a:schemeClr val="tx1">
                <a:lumMod val="95000"/>
                <a:lumOff val="5000"/>
              </a:schemeClr>
            </a:solidFill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DE590B1C-3001-3A4C-AE2A-BA95BADFA8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97920" y="6356351"/>
            <a:ext cx="41408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2CC19541-5F6E-2C4C-BF21-196C1C8E2E31}" type="slidenum">
              <a:rPr lang="en-GB" smtClean="0"/>
              <a:pPr/>
              <a:t>‹#›</a:t>
            </a:fld>
            <a:r>
              <a:rPr lang="en-GB"/>
              <a:t> </a:t>
            </a:r>
          </a:p>
        </p:txBody>
      </p:sp>
      <p:sp>
        <p:nvSpPr>
          <p:cNvPr id="23" name="Footer Placeholder 4">
            <a:extLst>
              <a:ext uri="{FF2B5EF4-FFF2-40B4-BE49-F238E27FC236}">
                <a16:creationId xmlns:a16="http://schemas.microsoft.com/office/drawing/2014/main" id="{C7EDDFB0-8C35-B242-B9C7-9FF8CD6E3E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24224" y="6356351"/>
            <a:ext cx="797369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 algn="r"/>
            <a:r>
              <a:rPr lang="en-GB"/>
              <a:t>Presentation Title [To change text: Insert &gt; Header and Footer]</a:t>
            </a:r>
          </a:p>
        </p:txBody>
      </p:sp>
    </p:spTree>
    <p:extLst>
      <p:ext uri="{BB962C8B-B14F-4D97-AF65-F5344CB8AC3E}">
        <p14:creationId xmlns:p14="http://schemas.microsoft.com/office/powerpoint/2010/main" val="42922420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and content 1/2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C9BCFD0-067D-6545-8C5D-27D2627541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24563" y="0"/>
            <a:ext cx="616743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9CCDF47-40D6-0E40-9E93-34D45B6FB1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24563" y="0"/>
            <a:ext cx="6167437" cy="6858000"/>
          </a:xfrm>
          <a:prstGeom prst="rect">
            <a:avLst/>
          </a:prstGeom>
          <a:solidFill>
            <a:schemeClr val="bg1">
              <a:lumMod val="9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>
              <a:solidFill>
                <a:schemeClr val="tx1"/>
              </a:solidFill>
            </a:endParaRPr>
          </a:p>
        </p:txBody>
      </p:sp>
      <p:pic>
        <p:nvPicPr>
          <p:cNvPr id="15" name="Logo" descr="UAL Logo Black">
            <a:extLst>
              <a:ext uri="{FF2B5EF4-FFF2-40B4-BE49-F238E27FC236}">
                <a16:creationId xmlns:a16="http://schemas.microsoft.com/office/drawing/2014/main" id="{14CA43B9-F3D7-A74B-92E3-49015B9DFF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025"/>
          <a:stretch/>
        </p:blipFill>
        <p:spPr>
          <a:xfrm>
            <a:off x="462898" y="6170212"/>
            <a:ext cx="867454" cy="456367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25B82E3E-EE9A-C14D-BE3F-85108C85DB0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9426" y="1592263"/>
            <a:ext cx="5545137" cy="4368673"/>
          </a:xfrm>
        </p:spPr>
        <p:txBody>
          <a:bodyPr anchor="t" anchorCtr="0"/>
          <a:lstStyle>
            <a:lvl1pPr algn="l">
              <a:defRPr sz="380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Add Title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55324497-2F38-AD4E-829F-1579C94E9A3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80000" y="226294"/>
            <a:ext cx="11233150" cy="280988"/>
          </a:xfrm>
        </p:spPr>
        <p:txBody>
          <a:bodyPr/>
          <a:lstStyle>
            <a:lvl1pPr marL="0" indent="0">
              <a:buNone/>
              <a:defRPr sz="1400" b="1"/>
            </a:lvl1pPr>
            <a:lvl2pPr marL="432000" indent="0">
              <a:buNone/>
              <a:defRPr sz="1600"/>
            </a:lvl2pPr>
            <a:lvl3pPr marL="432000" indent="0">
              <a:buNone/>
              <a:defRPr sz="1600"/>
            </a:lvl3pPr>
            <a:lvl4pPr marL="0" indent="0">
              <a:buNone/>
              <a:defRPr sz="1600"/>
            </a:lvl4pPr>
            <a:lvl5pPr marL="432000" indent="0">
              <a:buNone/>
              <a:defRPr sz="1600"/>
            </a:lvl5pPr>
          </a:lstStyle>
          <a:p>
            <a:pPr lvl="0"/>
            <a:r>
              <a:rPr lang="en-US"/>
              <a:t>Optional chapter heading </a:t>
            </a: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D76DD8CF-32FC-E74F-A900-AB93DBD3A1F8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6167437" y="1592263"/>
            <a:ext cx="5545137" cy="43576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377C0B9-DA67-F547-AE09-F6A98E6DDF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79426" y="6097460"/>
            <a:ext cx="11233149" cy="0"/>
          </a:xfrm>
          <a:prstGeom prst="line">
            <a:avLst/>
          </a:prstGeom>
          <a:ln w="3175">
            <a:solidFill>
              <a:schemeClr val="tx1">
                <a:lumMod val="95000"/>
                <a:lumOff val="5000"/>
              </a:schemeClr>
            </a:solidFill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A4D06AF0-C632-9540-8FFF-4243777E26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97920" y="6356351"/>
            <a:ext cx="41408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2CC19541-5F6E-2C4C-BF21-196C1C8E2E31}" type="slidenum">
              <a:rPr lang="en-GB" smtClean="0"/>
              <a:pPr/>
              <a:t>‹#›</a:t>
            </a:fld>
            <a:r>
              <a:rPr lang="en-GB"/>
              <a:t> </a:t>
            </a:r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BFD9081A-76D9-EC44-ADFB-D21AF3669F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24224" y="6356351"/>
            <a:ext cx="797369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 algn="r"/>
            <a:r>
              <a:rPr lang="en-GB"/>
              <a:t>Presentation Title [To change text: Insert &gt; Header and Footer]</a:t>
            </a:r>
          </a:p>
        </p:txBody>
      </p:sp>
    </p:spTree>
    <p:extLst>
      <p:ext uri="{BB962C8B-B14F-4D97-AF65-F5344CB8AC3E}">
        <p14:creationId xmlns:p14="http://schemas.microsoft.com/office/powerpoint/2010/main" val="19506415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and content 1/3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C9BCFD0-067D-6545-8C5D-27D2627541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116388" y="0"/>
            <a:ext cx="807561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C93FBF2-1F8B-424F-8A94-A7A44155C2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116387" y="0"/>
            <a:ext cx="8075613" cy="6858000"/>
          </a:xfrm>
          <a:prstGeom prst="rect">
            <a:avLst/>
          </a:prstGeom>
          <a:solidFill>
            <a:schemeClr val="bg1">
              <a:lumMod val="9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>
              <a:solidFill>
                <a:schemeClr val="tx1"/>
              </a:solidFill>
            </a:endParaRPr>
          </a:p>
        </p:txBody>
      </p:sp>
      <p:pic>
        <p:nvPicPr>
          <p:cNvPr id="15" name="Logo" descr="UAL Logo Black">
            <a:extLst>
              <a:ext uri="{FF2B5EF4-FFF2-40B4-BE49-F238E27FC236}">
                <a16:creationId xmlns:a16="http://schemas.microsoft.com/office/drawing/2014/main" id="{14CA43B9-F3D7-A74B-92E3-49015B9DFF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025"/>
          <a:stretch/>
        </p:blipFill>
        <p:spPr>
          <a:xfrm>
            <a:off x="462898" y="6170212"/>
            <a:ext cx="867454" cy="456367"/>
          </a:xfrm>
          <a:prstGeom prst="rect">
            <a:avLst/>
          </a:prstGeom>
        </p:spPr>
      </p:pic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55324497-2F38-AD4E-829F-1579C94E9A3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80000" y="226294"/>
            <a:ext cx="11233150" cy="280988"/>
          </a:xfrm>
        </p:spPr>
        <p:txBody>
          <a:bodyPr/>
          <a:lstStyle>
            <a:lvl1pPr marL="0" indent="0">
              <a:buNone/>
              <a:defRPr sz="1400" b="1"/>
            </a:lvl1pPr>
            <a:lvl2pPr marL="432000" indent="0">
              <a:buNone/>
              <a:defRPr sz="1600"/>
            </a:lvl2pPr>
            <a:lvl3pPr marL="432000" indent="0">
              <a:buNone/>
              <a:defRPr sz="1600"/>
            </a:lvl3pPr>
            <a:lvl4pPr marL="0" indent="0">
              <a:buNone/>
              <a:defRPr sz="1600"/>
            </a:lvl4pPr>
            <a:lvl5pPr marL="432000" indent="0">
              <a:buNone/>
              <a:defRPr sz="1600"/>
            </a:lvl5pPr>
          </a:lstStyle>
          <a:p>
            <a:pPr lvl="0"/>
            <a:r>
              <a:rPr lang="en-US"/>
              <a:t>Optional chapter heading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1BBCDC9-67AD-304F-A641-19C555A78673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4259263" y="1592263"/>
            <a:ext cx="7453312" cy="43576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38A1F960-AF27-6F48-B335-BF1BE9804D3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9427" y="1592263"/>
            <a:ext cx="3636962" cy="4368673"/>
          </a:xfrm>
        </p:spPr>
        <p:txBody>
          <a:bodyPr anchor="t" anchorCtr="0"/>
          <a:lstStyle>
            <a:lvl1pPr algn="l">
              <a:defRPr sz="380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Add Title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E0A0D21-9030-4D45-A211-D39B6B0822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79426" y="6097460"/>
            <a:ext cx="11233149" cy="0"/>
          </a:xfrm>
          <a:prstGeom prst="line">
            <a:avLst/>
          </a:prstGeom>
          <a:ln w="3175">
            <a:solidFill>
              <a:schemeClr val="tx1">
                <a:lumMod val="95000"/>
                <a:lumOff val="5000"/>
              </a:schemeClr>
            </a:solidFill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7D1526E6-C718-F347-8F04-D3C8E284C3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97920" y="6356351"/>
            <a:ext cx="41408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2CC19541-5F6E-2C4C-BF21-196C1C8E2E31}" type="slidenum">
              <a:rPr lang="en-GB" smtClean="0"/>
              <a:pPr/>
              <a:t>‹#›</a:t>
            </a:fld>
            <a:r>
              <a:rPr lang="en-GB"/>
              <a:t> </a:t>
            </a: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6EB66008-C52E-2B4C-B01E-C5B69D18D8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24224" y="6356351"/>
            <a:ext cx="797369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 algn="r"/>
            <a:r>
              <a:rPr lang="en-GB"/>
              <a:t>Presentation Title [To change text: Insert &gt; Header and Footer]</a:t>
            </a:r>
          </a:p>
        </p:txBody>
      </p:sp>
    </p:spTree>
    <p:extLst>
      <p:ext uri="{BB962C8B-B14F-4D97-AF65-F5344CB8AC3E}">
        <p14:creationId xmlns:p14="http://schemas.microsoft.com/office/powerpoint/2010/main" val="10522587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 descr="Add chart, table or image here">
            <a:extLst>
              <a:ext uri="{FF2B5EF4-FFF2-40B4-BE49-F238E27FC236}">
                <a16:creationId xmlns:a16="http://schemas.microsoft.com/office/drawing/2014/main" id="{6F5D1C0F-74B3-8A4E-AAC6-F9A9FAAF8A5F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478546" y="1592262"/>
            <a:ext cx="11232972" cy="4357687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Add chart/table/photo</a:t>
            </a:r>
            <a:endParaRPr lang="en-GB"/>
          </a:p>
        </p:txBody>
      </p:sp>
      <p:pic>
        <p:nvPicPr>
          <p:cNvPr id="11" name="Logo" descr="UAL Logo Black">
            <a:extLst>
              <a:ext uri="{FF2B5EF4-FFF2-40B4-BE49-F238E27FC236}">
                <a16:creationId xmlns:a16="http://schemas.microsoft.com/office/drawing/2014/main" id="{F99CCB85-D97B-F440-8D23-FE22CAD1E5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025"/>
          <a:stretch/>
        </p:blipFill>
        <p:spPr>
          <a:xfrm>
            <a:off x="462898" y="6170212"/>
            <a:ext cx="867454" cy="456367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BC99F548-E5CC-0448-82E6-D55920EF41A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80575" y="479699"/>
            <a:ext cx="11232000" cy="720000"/>
          </a:xfrm>
        </p:spPr>
        <p:txBody>
          <a:bodyPr anchor="b" anchorCtr="0"/>
          <a:lstStyle>
            <a:lvl1pPr algn="l">
              <a:defRPr sz="380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Add Title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52C96613-2613-8145-BDBC-95527046A26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80000" y="226294"/>
            <a:ext cx="11233150" cy="280988"/>
          </a:xfrm>
        </p:spPr>
        <p:txBody>
          <a:bodyPr/>
          <a:lstStyle>
            <a:lvl1pPr marL="0" indent="0">
              <a:buNone/>
              <a:defRPr sz="1400" b="1"/>
            </a:lvl1pPr>
            <a:lvl2pPr marL="432000" indent="0">
              <a:buNone/>
              <a:defRPr sz="1600"/>
            </a:lvl2pPr>
            <a:lvl3pPr marL="432000" indent="0">
              <a:buNone/>
              <a:defRPr sz="1600"/>
            </a:lvl3pPr>
            <a:lvl4pPr marL="0" indent="0">
              <a:buNone/>
              <a:defRPr sz="1600"/>
            </a:lvl4pPr>
            <a:lvl5pPr marL="432000" indent="0">
              <a:buNone/>
              <a:defRPr sz="1600"/>
            </a:lvl5pPr>
          </a:lstStyle>
          <a:p>
            <a:pPr lvl="0"/>
            <a:r>
              <a:rPr lang="en-US"/>
              <a:t>Optional chapter heading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EFD903F-4131-8F43-9B3B-E473720103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79426" y="6097460"/>
            <a:ext cx="11233149" cy="0"/>
          </a:xfrm>
          <a:prstGeom prst="line">
            <a:avLst/>
          </a:prstGeom>
          <a:ln w="3175">
            <a:solidFill>
              <a:schemeClr val="tx1">
                <a:lumMod val="95000"/>
                <a:lumOff val="5000"/>
              </a:schemeClr>
            </a:solidFill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8CF0EE21-71A6-114A-A05C-5132C14251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97920" y="6356351"/>
            <a:ext cx="41408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2CC19541-5F6E-2C4C-BF21-196C1C8E2E31}" type="slidenum">
              <a:rPr lang="en-GB" smtClean="0"/>
              <a:pPr/>
              <a:t>‹#›</a:t>
            </a:fld>
            <a:r>
              <a:rPr lang="en-GB"/>
              <a:t> 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0685733F-6C6F-9549-84A0-153D083033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24224" y="6356351"/>
            <a:ext cx="797369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 algn="r"/>
            <a:r>
              <a:rPr lang="en-GB"/>
              <a:t>Presentation Title [To change text: Insert &gt; Header and Footer]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272C67CD-2554-614B-9477-42833B528C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5481950"/>
            <a:ext cx="2230339" cy="468000"/>
          </a:xfrm>
          <a:solidFill>
            <a:schemeClr val="bg1"/>
          </a:solidFill>
        </p:spPr>
        <p:txBody>
          <a:bodyPr anchor="ctr"/>
          <a:lstStyle>
            <a:lvl1pPr marL="0" indent="0">
              <a:buNone/>
              <a:defRPr sz="1800"/>
            </a:lvl1pPr>
            <a:lvl2pPr marL="432000" indent="0">
              <a:buFontTx/>
              <a:buNone/>
              <a:defRPr sz="1200"/>
            </a:lvl2pPr>
          </a:lstStyle>
          <a:p>
            <a:pPr lvl="1"/>
            <a:r>
              <a:rPr lang="en-US"/>
              <a:t> Image credit</a:t>
            </a:r>
            <a:br>
              <a:rPr lang="en-US"/>
            </a:br>
            <a:r>
              <a:rPr lang="en-US"/>
              <a:t> goes here</a:t>
            </a:r>
          </a:p>
        </p:txBody>
      </p:sp>
    </p:spTree>
    <p:extLst>
      <p:ext uri="{BB962C8B-B14F-4D97-AF65-F5344CB8AC3E}">
        <p14:creationId xmlns:p14="http://schemas.microsoft.com/office/powerpoint/2010/main" val="13219797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hoto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3" descr="Add first image here">
            <a:extLst>
              <a:ext uri="{FF2B5EF4-FFF2-40B4-BE49-F238E27FC236}">
                <a16:creationId xmlns:a16="http://schemas.microsoft.com/office/drawing/2014/main" id="{C7C14F64-0AD7-814E-ADBD-00D172CAC61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0000" y="1592263"/>
            <a:ext cx="5544563" cy="4357688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endParaRPr lang="en-GB"/>
          </a:p>
          <a:p>
            <a:r>
              <a:rPr lang="en-GB"/>
              <a:t>Photo</a:t>
            </a:r>
          </a:p>
        </p:txBody>
      </p:sp>
      <p:sp>
        <p:nvSpPr>
          <p:cNvPr id="13" name="Picture Placeholder 3" descr="Add second image here">
            <a:extLst>
              <a:ext uri="{FF2B5EF4-FFF2-40B4-BE49-F238E27FC236}">
                <a16:creationId xmlns:a16="http://schemas.microsoft.com/office/drawing/2014/main" id="{2A65CA6F-7D91-3C47-9C36-79BAEE1D488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67438" y="1592263"/>
            <a:ext cx="5544562" cy="4357688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endParaRPr lang="en-GB"/>
          </a:p>
          <a:p>
            <a:r>
              <a:rPr lang="en-GB"/>
              <a:t>Photo</a:t>
            </a:r>
          </a:p>
        </p:txBody>
      </p:sp>
      <p:pic>
        <p:nvPicPr>
          <p:cNvPr id="12" name="Logo" descr="UAL Logo Black">
            <a:extLst>
              <a:ext uri="{FF2B5EF4-FFF2-40B4-BE49-F238E27FC236}">
                <a16:creationId xmlns:a16="http://schemas.microsoft.com/office/drawing/2014/main" id="{7888F1E8-3996-1744-BDE7-96D3D541DF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025"/>
          <a:stretch/>
        </p:blipFill>
        <p:spPr>
          <a:xfrm>
            <a:off x="462898" y="6170212"/>
            <a:ext cx="867454" cy="456367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E09043EE-AABB-3D43-B913-B5AE4336098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80575" y="479699"/>
            <a:ext cx="11232000" cy="720000"/>
          </a:xfrm>
        </p:spPr>
        <p:txBody>
          <a:bodyPr anchor="b" anchorCtr="0"/>
          <a:lstStyle>
            <a:lvl1pPr algn="l">
              <a:defRPr sz="380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Add Title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73129248-FBFD-954A-B55D-D93105C099E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80000" y="226294"/>
            <a:ext cx="11233150" cy="280988"/>
          </a:xfrm>
        </p:spPr>
        <p:txBody>
          <a:bodyPr/>
          <a:lstStyle>
            <a:lvl1pPr marL="0" indent="0">
              <a:buNone/>
              <a:defRPr sz="1400" b="1"/>
            </a:lvl1pPr>
            <a:lvl2pPr marL="432000" indent="0">
              <a:buNone/>
              <a:defRPr sz="1600"/>
            </a:lvl2pPr>
            <a:lvl3pPr marL="432000" indent="0">
              <a:buNone/>
              <a:defRPr sz="1600"/>
            </a:lvl3pPr>
            <a:lvl4pPr marL="0" indent="0">
              <a:buNone/>
              <a:defRPr sz="1600"/>
            </a:lvl4pPr>
            <a:lvl5pPr marL="432000" indent="0">
              <a:buNone/>
              <a:defRPr sz="1600"/>
            </a:lvl5pPr>
          </a:lstStyle>
          <a:p>
            <a:pPr lvl="0"/>
            <a:r>
              <a:rPr lang="en-US"/>
              <a:t>Optional chapter heading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0695510-C34D-974F-A1F8-C76E12C254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79426" y="6097460"/>
            <a:ext cx="11233149" cy="0"/>
          </a:xfrm>
          <a:prstGeom prst="line">
            <a:avLst/>
          </a:prstGeom>
          <a:ln w="3175">
            <a:solidFill>
              <a:schemeClr val="tx1">
                <a:lumMod val="95000"/>
                <a:lumOff val="5000"/>
              </a:schemeClr>
            </a:solidFill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E28472E9-D590-4E4B-8E7C-FE262AB41E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97920" y="6356351"/>
            <a:ext cx="41408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2CC19541-5F6E-2C4C-BF21-196C1C8E2E31}" type="slidenum">
              <a:rPr lang="en-GB" smtClean="0"/>
              <a:pPr/>
              <a:t>‹#›</a:t>
            </a:fld>
            <a:r>
              <a:rPr lang="en-GB"/>
              <a:t> </a:t>
            </a: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20DE0675-243B-3445-95CC-DB82EBEEEF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24224" y="6356351"/>
            <a:ext cx="797369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 algn="r"/>
            <a:r>
              <a:rPr lang="en-GB"/>
              <a:t>Presentation Title [To change text: Insert &gt; Header and Footer]</a:t>
            </a:r>
          </a:p>
        </p:txBody>
      </p:sp>
    </p:spTree>
    <p:extLst>
      <p:ext uri="{BB962C8B-B14F-4D97-AF65-F5344CB8AC3E}">
        <p14:creationId xmlns:p14="http://schemas.microsoft.com/office/powerpoint/2010/main" val="36411290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ise content mont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2" descr="Content box">
            <a:extLst>
              <a:ext uri="{FF2B5EF4-FFF2-40B4-BE49-F238E27FC236}">
                <a16:creationId xmlns:a16="http://schemas.microsoft.com/office/drawing/2014/main" id="{1E65073E-903D-774A-B1F5-49BFBA514392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479424" y="1592262"/>
            <a:ext cx="3636963" cy="2088000"/>
          </a:xfrm>
          <a:solidFill>
            <a:schemeClr val="bg1"/>
          </a:solidFill>
        </p:spPr>
        <p:txBody>
          <a:bodyPr lIns="360000" tIns="360000" rIns="360000" bIns="360000"/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Add content or delete if not required.</a:t>
            </a:r>
            <a:endParaRPr lang="en-GB"/>
          </a:p>
        </p:txBody>
      </p:sp>
      <p:sp>
        <p:nvSpPr>
          <p:cNvPr id="27" name="Content Placeholder 2" descr="Content box">
            <a:extLst>
              <a:ext uri="{FF2B5EF4-FFF2-40B4-BE49-F238E27FC236}">
                <a16:creationId xmlns:a16="http://schemas.microsoft.com/office/drawing/2014/main" id="{3B30A9D2-E284-2E4C-A561-386EF0A682B7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4259262" y="1592262"/>
            <a:ext cx="3673475" cy="2088000"/>
          </a:xfrm>
          <a:solidFill>
            <a:schemeClr val="bg1"/>
          </a:solidFill>
        </p:spPr>
        <p:txBody>
          <a:bodyPr lIns="360000" tIns="360000" rIns="360000" bIns="360000"/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Add content or delete if not required.</a:t>
            </a:r>
            <a:endParaRPr lang="en-GB"/>
          </a:p>
        </p:txBody>
      </p:sp>
      <p:sp>
        <p:nvSpPr>
          <p:cNvPr id="30" name="Content Placeholder 2" descr="Content box">
            <a:extLst>
              <a:ext uri="{FF2B5EF4-FFF2-40B4-BE49-F238E27FC236}">
                <a16:creationId xmlns:a16="http://schemas.microsoft.com/office/drawing/2014/main" id="{F5982CB3-F96D-4847-90D1-78412688D8DB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8075612" y="1592262"/>
            <a:ext cx="3636387" cy="2088000"/>
          </a:xfrm>
          <a:solidFill>
            <a:schemeClr val="bg1"/>
          </a:solidFill>
        </p:spPr>
        <p:txBody>
          <a:bodyPr lIns="360000" tIns="360000" rIns="360000" bIns="360000"/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Add content or delete if not required.</a:t>
            </a:r>
            <a:endParaRPr lang="en-GB"/>
          </a:p>
        </p:txBody>
      </p:sp>
      <p:sp>
        <p:nvSpPr>
          <p:cNvPr id="18" name="Content Placeholder 2" descr="Content box">
            <a:extLst>
              <a:ext uri="{FF2B5EF4-FFF2-40B4-BE49-F238E27FC236}">
                <a16:creationId xmlns:a16="http://schemas.microsoft.com/office/drawing/2014/main" id="{7D56863F-F6CD-E24A-AA3A-95A03E55F183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491501" y="3856869"/>
            <a:ext cx="3637361" cy="2088000"/>
          </a:xfrm>
          <a:solidFill>
            <a:schemeClr val="bg1"/>
          </a:solidFill>
        </p:spPr>
        <p:txBody>
          <a:bodyPr lIns="360000" tIns="360000" rIns="360000" bIns="360000"/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Add content or delete if not required.</a:t>
            </a:r>
            <a:endParaRPr lang="en-GB"/>
          </a:p>
        </p:txBody>
      </p:sp>
      <p:sp>
        <p:nvSpPr>
          <p:cNvPr id="26" name="Content Placeholder 2" descr="Content box">
            <a:extLst>
              <a:ext uri="{FF2B5EF4-FFF2-40B4-BE49-F238E27FC236}">
                <a16:creationId xmlns:a16="http://schemas.microsoft.com/office/drawing/2014/main" id="{C49033BA-802B-9D4E-86E7-1DCABD90524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271736" y="3844862"/>
            <a:ext cx="3661002" cy="2088000"/>
          </a:xfrm>
          <a:solidFill>
            <a:schemeClr val="bg1"/>
          </a:solidFill>
        </p:spPr>
        <p:txBody>
          <a:bodyPr lIns="360000" tIns="360000" rIns="360000" bIns="360000"/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Add content or delete if not required.</a:t>
            </a:r>
            <a:endParaRPr lang="en-GB"/>
          </a:p>
        </p:txBody>
      </p:sp>
      <p:sp>
        <p:nvSpPr>
          <p:cNvPr id="28" name="Content Placeholder 2" descr="Content box">
            <a:extLst>
              <a:ext uri="{FF2B5EF4-FFF2-40B4-BE49-F238E27FC236}">
                <a16:creationId xmlns:a16="http://schemas.microsoft.com/office/drawing/2014/main" id="{12B41031-5953-1A41-9DB9-9AD4FADFC778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075612" y="3856869"/>
            <a:ext cx="3636387" cy="2088000"/>
          </a:xfrm>
          <a:solidFill>
            <a:schemeClr val="bg1"/>
          </a:solidFill>
        </p:spPr>
        <p:txBody>
          <a:bodyPr lIns="360000" tIns="360000" rIns="360000" bIns="360000"/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Add content or delete if not required.</a:t>
            </a:r>
            <a:endParaRPr lang="en-GB"/>
          </a:p>
        </p:txBody>
      </p:sp>
      <p:pic>
        <p:nvPicPr>
          <p:cNvPr id="22" name="Logo" descr="UAL Logo Black">
            <a:extLst>
              <a:ext uri="{FF2B5EF4-FFF2-40B4-BE49-F238E27FC236}">
                <a16:creationId xmlns:a16="http://schemas.microsoft.com/office/drawing/2014/main" id="{0C11A12B-D201-934C-83DE-1B65AE28DB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025"/>
          <a:stretch/>
        </p:blipFill>
        <p:spPr>
          <a:xfrm>
            <a:off x="462898" y="6170212"/>
            <a:ext cx="867454" cy="456367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D35E84DA-6071-AD49-ADD8-6ED4561CF1C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80575" y="479699"/>
            <a:ext cx="11232000" cy="720000"/>
          </a:xfrm>
        </p:spPr>
        <p:txBody>
          <a:bodyPr anchor="b" anchorCtr="0"/>
          <a:lstStyle>
            <a:lvl1pPr algn="l">
              <a:defRPr sz="380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Add Title</a:t>
            </a: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F162B308-0512-BD4B-A204-B0C00FA050D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80000" y="226294"/>
            <a:ext cx="11233150" cy="280988"/>
          </a:xfrm>
        </p:spPr>
        <p:txBody>
          <a:bodyPr/>
          <a:lstStyle>
            <a:lvl1pPr marL="0" indent="0">
              <a:buNone/>
              <a:defRPr sz="1400" b="1"/>
            </a:lvl1pPr>
            <a:lvl2pPr marL="432000" indent="0">
              <a:buNone/>
              <a:defRPr sz="1600"/>
            </a:lvl2pPr>
            <a:lvl3pPr marL="432000" indent="0">
              <a:buNone/>
              <a:defRPr sz="1600"/>
            </a:lvl3pPr>
            <a:lvl4pPr marL="0" indent="0">
              <a:buNone/>
              <a:defRPr sz="1600"/>
            </a:lvl4pPr>
            <a:lvl5pPr marL="432000" indent="0">
              <a:buNone/>
              <a:defRPr sz="1600"/>
            </a:lvl5pPr>
          </a:lstStyle>
          <a:p>
            <a:pPr lvl="0"/>
            <a:r>
              <a:rPr lang="en-US"/>
              <a:t>Optional chapter heading 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356DA0C-D1BE-D54E-A66F-1F9B0DA3C6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79426" y="6097460"/>
            <a:ext cx="11233149" cy="0"/>
          </a:xfrm>
          <a:prstGeom prst="line">
            <a:avLst/>
          </a:prstGeom>
          <a:ln w="3175">
            <a:solidFill>
              <a:schemeClr val="tx1">
                <a:lumMod val="95000"/>
                <a:lumOff val="5000"/>
              </a:schemeClr>
            </a:solidFill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B6F30593-54C3-7444-BD6C-62F7EBAC1E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97920" y="6356351"/>
            <a:ext cx="41408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2CC19541-5F6E-2C4C-BF21-196C1C8E2E31}" type="slidenum">
              <a:rPr lang="en-GB" smtClean="0"/>
              <a:pPr/>
              <a:t>‹#›</a:t>
            </a:fld>
            <a:r>
              <a:rPr lang="en-GB"/>
              <a:t> </a:t>
            </a:r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A5E7991D-0B78-C048-8751-2356A80F59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24224" y="6356351"/>
            <a:ext cx="797369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 algn="r"/>
            <a:r>
              <a:rPr lang="en-GB"/>
              <a:t>Presentation Title [To change text: Insert &gt; Header and Footer]</a:t>
            </a:r>
          </a:p>
        </p:txBody>
      </p:sp>
    </p:spTree>
    <p:extLst>
      <p:ext uri="{BB962C8B-B14F-4D97-AF65-F5344CB8AC3E}">
        <p14:creationId xmlns:p14="http://schemas.microsoft.com/office/powerpoint/2010/main" val="41266161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slide or statement – symbol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5CDD45-0E24-824E-8528-54480BCF581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50975" y="2489662"/>
            <a:ext cx="9290050" cy="1878676"/>
          </a:xfrm>
        </p:spPr>
        <p:txBody>
          <a:bodyPr anchor="ctr"/>
          <a:lstStyle>
            <a:lvl1pPr algn="ctr">
              <a:lnSpc>
                <a:spcPct val="110000"/>
              </a:lnSpc>
              <a:defRPr sz="3400" b="1">
                <a:solidFill>
                  <a:schemeClr val="bg1"/>
                </a:solidFill>
              </a:defRPr>
            </a:lvl1pPr>
          </a:lstStyle>
          <a:p>
            <a:r>
              <a:rPr lang="en-US"/>
              <a:t>Add Section title, quote or statement text </a:t>
            </a:r>
            <a:br>
              <a:rPr lang="en-US"/>
            </a:br>
            <a:r>
              <a:rPr lang="en-US"/>
              <a:t>2 lines max</a:t>
            </a:r>
            <a:endParaRPr lang="en-GB"/>
          </a:p>
        </p:txBody>
      </p:sp>
      <p:grpSp>
        <p:nvGrpSpPr>
          <p:cNvPr id="7" name="Group 6" descr="Large UAL brand colon symbol">
            <a:extLst>
              <a:ext uri="{FF2B5EF4-FFF2-40B4-BE49-F238E27FC236}">
                <a16:creationId xmlns:a16="http://schemas.microsoft.com/office/drawing/2014/main" id="{E4E37A13-D473-BA40-9527-A26177D3933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GrpSpPr/>
          <p:nvPr userDrawn="1"/>
        </p:nvGrpSpPr>
        <p:grpSpPr>
          <a:xfrm>
            <a:off x="5156662" y="610986"/>
            <a:ext cx="1878676" cy="5636027"/>
            <a:chOff x="3429000" y="0"/>
            <a:chExt cx="2286000" cy="68580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D045CDF-EA93-134D-B504-A522F08E8F3D}"/>
                </a:ext>
              </a:extLst>
            </p:cNvPr>
            <p:cNvSpPr/>
            <p:nvPr userDrawn="1"/>
          </p:nvSpPr>
          <p:spPr>
            <a:xfrm>
              <a:off x="3429000" y="0"/>
              <a:ext cx="2286000" cy="2286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5AC84F8-E839-CA43-A60E-B83570C53937}"/>
                </a:ext>
              </a:extLst>
            </p:cNvPr>
            <p:cNvSpPr/>
            <p:nvPr userDrawn="1"/>
          </p:nvSpPr>
          <p:spPr>
            <a:xfrm>
              <a:off x="3429000" y="4572000"/>
              <a:ext cx="2286000" cy="2286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216993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FF6C17C8-51A5-284E-8E96-266EA70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0000" y="509953"/>
            <a:ext cx="11232001" cy="68947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GB" noProof="0"/>
              <a:t>Full page image</a:t>
            </a:r>
            <a:endParaRPr lang="en-GB"/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0088D9D9-CB9E-2F46-A0E3-379EAB62161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8467" y="0"/>
            <a:ext cx="12200467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7" name="Text Placeholder 2" descr="Text box with instruction on how to add a full slide image. Delete this box from slide">
            <a:extLst>
              <a:ext uri="{FF2B5EF4-FFF2-40B4-BE49-F238E27FC236}">
                <a16:creationId xmlns:a16="http://schemas.microsoft.com/office/drawing/2014/main" id="{78A0F6EB-7578-CC42-82B5-AFD3AB11FD8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9425" y="1592263"/>
            <a:ext cx="5545138" cy="1393825"/>
          </a:xfrm>
          <a:solidFill>
            <a:schemeClr val="bg2"/>
          </a:solidFill>
        </p:spPr>
        <p:txBody>
          <a:bodyPr lIns="72000" tIns="72000" rIns="72000" bIns="7200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32000" indent="0">
              <a:buNone/>
              <a:defRPr/>
            </a:lvl2pPr>
            <a:lvl3pPr marL="864000" indent="0">
              <a:buNone/>
              <a:defRPr/>
            </a:lvl3pPr>
            <a:lvl4pPr marL="0" indent="0">
              <a:buNone/>
              <a:defRPr/>
            </a:lvl4pPr>
            <a:lvl5pPr marL="432000" indent="0">
              <a:buNone/>
              <a:defRPr/>
            </a:lvl5pPr>
          </a:lstStyle>
          <a:p>
            <a:pPr lvl="0"/>
            <a:r>
              <a:rPr lang="en-US"/>
              <a:t>Use this slide for full slide images. </a:t>
            </a:r>
            <a:br>
              <a:rPr lang="en-US"/>
            </a:br>
            <a:r>
              <a:rPr lang="en-US"/>
              <a:t>Click on icon to add image. </a:t>
            </a:r>
            <a:br>
              <a:rPr lang="en-US"/>
            </a:br>
            <a:r>
              <a:rPr lang="en-US"/>
              <a:t>Delete this box.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7C82FC-975C-A949-B807-58A6D2759D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-8467" y="6220048"/>
            <a:ext cx="2230339" cy="468000"/>
          </a:xfrm>
          <a:solidFill>
            <a:schemeClr val="bg1"/>
          </a:solidFill>
        </p:spPr>
        <p:txBody>
          <a:bodyPr anchor="ctr"/>
          <a:lstStyle>
            <a:lvl1pPr marL="0" indent="0">
              <a:buNone/>
              <a:defRPr sz="1800"/>
            </a:lvl1pPr>
            <a:lvl2pPr marL="432000" indent="0">
              <a:buFontTx/>
              <a:buNone/>
              <a:defRPr sz="1200"/>
            </a:lvl2pPr>
          </a:lstStyle>
          <a:p>
            <a:pPr lvl="1"/>
            <a:r>
              <a:rPr lang="en-US"/>
              <a:t> Image credit</a:t>
            </a:r>
            <a:br>
              <a:rPr lang="en-US"/>
            </a:br>
            <a:r>
              <a:rPr lang="en-US"/>
              <a:t> goes here</a:t>
            </a:r>
          </a:p>
        </p:txBody>
      </p:sp>
    </p:spTree>
    <p:extLst>
      <p:ext uri="{BB962C8B-B14F-4D97-AF65-F5344CB8AC3E}">
        <p14:creationId xmlns:p14="http://schemas.microsoft.com/office/powerpoint/2010/main" val="41692979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– thank you and contact detail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CE6882B2-221E-724F-B8AA-2F0E5363E18D}"/>
              </a:ext>
            </a:extLst>
          </p:cNvPr>
          <p:cNvSpPr txBox="1"/>
          <p:nvPr userDrawn="1"/>
        </p:nvSpPr>
        <p:spPr>
          <a:xfrm>
            <a:off x="9012237" y="5610903"/>
            <a:ext cx="2700337" cy="51593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r"/>
            <a:r>
              <a:rPr lang="en-US" sz="2400" b="1" err="1">
                <a:solidFill>
                  <a:schemeClr val="bg1"/>
                </a:solidFill>
              </a:rPr>
              <a:t>arts.ac.uk</a:t>
            </a:r>
            <a:endParaRPr lang="en-US" sz="2400" b="1">
              <a:solidFill>
                <a:schemeClr val="bg1"/>
              </a:solidFill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3991515-FC5A-7B45-B827-6D443E9372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79426" y="6097460"/>
            <a:ext cx="11233149" cy="0"/>
          </a:xfrm>
          <a:prstGeom prst="line">
            <a:avLst/>
          </a:prstGeom>
          <a:ln w="6350">
            <a:solidFill>
              <a:schemeClr val="bg1"/>
            </a:solidFill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Logo" descr="UAL_Logo_White_.eps">
            <a:extLst>
              <a:ext uri="{FF2B5EF4-FFF2-40B4-BE49-F238E27FC236}">
                <a16:creationId xmlns:a16="http://schemas.microsoft.com/office/drawing/2014/main" id="{A9BEBF17-AA8F-E149-BB46-2622BB6793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537"/>
          <a:stretch/>
        </p:blipFill>
        <p:spPr>
          <a:xfrm>
            <a:off x="461227" y="6167889"/>
            <a:ext cx="872426" cy="454708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BC7108-CCBB-3E41-847B-067686F0EF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59264" y="1592264"/>
            <a:ext cx="4608512" cy="4357685"/>
          </a:xfrm>
        </p:spPr>
        <p:txBody>
          <a:bodyPr numCol="1" spcCol="180000" anchor="b"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/>
              <a:t>Add your details here:</a:t>
            </a:r>
            <a:br>
              <a:rPr lang="en-US"/>
            </a:br>
            <a:r>
              <a:rPr lang="en-US"/>
              <a:t>Name Surname</a:t>
            </a:r>
            <a:br>
              <a:rPr lang="en-US"/>
            </a:br>
            <a:r>
              <a:rPr lang="en-US"/>
              <a:t>Job title</a:t>
            </a:r>
            <a:br>
              <a:rPr lang="en-US"/>
            </a:br>
            <a:r>
              <a:rPr lang="en-US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emailaddress@arts.ac.uk</a:t>
            </a:r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7AA1D43C-71F1-9D4B-BD31-C7E5E8F2A5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0575" y="1592264"/>
            <a:ext cx="2699188" cy="435768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Thank you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85158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905E5-0313-43B8-B0DB-E9CEE475EBE7}" type="datetimeFigureOut">
              <a:rPr lang="en-GB" smtClean="0"/>
              <a:pPr/>
              <a:t>15/01/2026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9EF5C-CA80-4005-8351-FC847636015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36806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603248" y="1287496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71" y="3611595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vocados and limes"/>
          <p:cNvSpPr>
            <a:spLocks noGrp="1"/>
          </p:cNvSpPr>
          <p:nvPr>
            <p:ph type="pic" idx="21"/>
          </p:nvPr>
        </p:nvSpPr>
        <p:spPr>
          <a:xfrm>
            <a:off x="-577850" y="-647700"/>
            <a:ext cx="13373100" cy="800946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603250" y="3562350"/>
            <a:ext cx="10985500" cy="2324100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Presentation Title</a:t>
            </a:r>
          </a:p>
        </p:txBody>
      </p:sp>
      <p:sp>
        <p:nvSpPr>
          <p:cNvPr id="23" name="Author and Dat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603845" y="553069"/>
            <a:ext cx="10984311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Author and Date</a:t>
            </a:r>
          </a:p>
        </p:txBody>
      </p:sp>
      <p:sp>
        <p:nvSpPr>
          <p:cNvPr id="2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5804955"/>
            <a:ext cx="10985500" cy="558476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owl with salmon cakes, salad and houmous"/>
          <p:cNvSpPr>
            <a:spLocks noGrp="1"/>
          </p:cNvSpPr>
          <p:nvPr>
            <p:ph type="pic" idx="21"/>
          </p:nvPr>
        </p:nvSpPr>
        <p:spPr>
          <a:xfrm>
            <a:off x="5486400" y="-101600"/>
            <a:ext cx="6072419" cy="706755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603250" y="635000"/>
            <a:ext cx="4889500" cy="2941137"/>
          </a:xfrm>
          <a:prstGeom prst="rect">
            <a:avLst/>
          </a:prstGeom>
        </p:spPr>
        <p:txBody>
          <a:bodyPr anchor="b"/>
          <a:lstStyle/>
          <a:p>
            <a:r>
              <a:t>Slide Title</a:t>
            </a:r>
          </a:p>
        </p:txBody>
      </p:sp>
      <p:sp>
        <p:nvSpPr>
          <p:cNvPr id="3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3530288"/>
            <a:ext cx="4889500" cy="2692712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000750" y="6542617"/>
            <a:ext cx="184253" cy="1873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3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</a:lstStyle>
          <a:p>
            <a:r>
              <a:t>Slide Subtitle</a:t>
            </a:r>
          </a:p>
        </p:txBody>
      </p:sp>
      <p:sp>
        <p:nvSpPr>
          <p:cNvPr id="44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4889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</a:lstStyle>
          <a:p>
            <a:r>
              <a:t>Slide Subtitle</a:t>
            </a:r>
          </a:p>
        </p:txBody>
      </p:sp>
      <p:sp>
        <p:nvSpPr>
          <p:cNvPr id="61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124252"/>
            <a:ext cx="4889500" cy="4128315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Bowl of pappardelle pasta with parsley butter, roasted hazelnuts and shaved parmesan cheese"/>
          <p:cNvSpPr>
            <a:spLocks noGrp="1"/>
          </p:cNvSpPr>
          <p:nvPr>
            <p:ph type="pic" idx="22"/>
          </p:nvPr>
        </p:nvSpPr>
        <p:spPr>
          <a:xfrm>
            <a:off x="6096000" y="-203633"/>
            <a:ext cx="5458437" cy="727791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4889500" cy="71755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603248" y="2266950"/>
            <a:ext cx="10985502" cy="2324100"/>
          </a:xfrm>
          <a:prstGeom prst="rect">
            <a:avLst/>
          </a:prstGeom>
        </p:spPr>
        <p:txBody>
          <a:bodyPr anchor="ctr"/>
          <a:lstStyle>
            <a:lvl1pPr>
              <a:defRPr sz="5800" b="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Section Title</a:t>
            </a:r>
          </a:p>
        </p:txBody>
      </p:sp>
      <p:sp>
        <p:nvSpPr>
          <p:cNvPr id="7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000750" y="6542617"/>
            <a:ext cx="184253" cy="1873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 slide – dark grey"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7638687-87A6-6F46-AAD1-EA4CFA9315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79426" y="6097460"/>
            <a:ext cx="11233149" cy="0"/>
          </a:xfrm>
          <a:prstGeom prst="line">
            <a:avLst/>
          </a:prstGeom>
          <a:ln w="6350">
            <a:solidFill>
              <a:schemeClr val="bg1"/>
            </a:solidFill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DB353C-DCFB-A34A-8DF1-AD024339FD9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0000" y="226294"/>
            <a:ext cx="11233150" cy="280988"/>
          </a:xfrm>
        </p:spPr>
        <p:txBody>
          <a:bodyPr/>
          <a:lstStyle>
            <a:lvl1pPr marL="0" indent="0">
              <a:buNone/>
              <a:defRPr sz="1400" b="1">
                <a:solidFill>
                  <a:schemeClr val="bg1"/>
                </a:solidFill>
              </a:defRPr>
            </a:lvl1pPr>
            <a:lvl2pPr marL="432000" indent="0">
              <a:buNone/>
              <a:defRPr sz="1600"/>
            </a:lvl2pPr>
            <a:lvl3pPr marL="432000" indent="0">
              <a:buNone/>
              <a:defRPr sz="1600"/>
            </a:lvl3pPr>
            <a:lvl4pPr marL="0" indent="0">
              <a:buNone/>
              <a:defRPr sz="1600"/>
            </a:lvl4pPr>
            <a:lvl5pPr marL="432000" indent="0">
              <a:buNone/>
              <a:defRPr sz="1600"/>
            </a:lvl5pPr>
          </a:lstStyle>
          <a:p>
            <a:pPr lvl="0"/>
            <a:r>
              <a:rPr lang="en-US"/>
              <a:t>Optional chapter heading </a:t>
            </a:r>
          </a:p>
        </p:txBody>
      </p:sp>
      <p:pic>
        <p:nvPicPr>
          <p:cNvPr id="11" name="Logo" descr="UAL_Logo_White_.eps">
            <a:extLst>
              <a:ext uri="{FF2B5EF4-FFF2-40B4-BE49-F238E27FC236}">
                <a16:creationId xmlns:a16="http://schemas.microsoft.com/office/drawing/2014/main" id="{45485254-EAB3-1941-9FF6-8945634D20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537"/>
          <a:stretch/>
        </p:blipFill>
        <p:spPr>
          <a:xfrm>
            <a:off x="461227" y="6167889"/>
            <a:ext cx="872426" cy="454708"/>
          </a:xfrm>
          <a:prstGeom prst="rect">
            <a:avLst/>
          </a:prstGeom>
        </p:spPr>
      </p:pic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F92047F7-4CA0-5744-9AC1-E8B42A808F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0575" y="1601888"/>
            <a:ext cx="7452164" cy="4348062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Add introduction text, chapter break or statement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9F97D54-560C-9749-BD60-0BBA622B50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97920" y="6356351"/>
            <a:ext cx="41408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2CC19541-5F6E-2C4C-BF21-196C1C8E2E31}" type="slidenum">
              <a:rPr lang="en-GB" smtClean="0"/>
              <a:pPr/>
              <a:t>‹#›</a:t>
            </a:fld>
            <a:r>
              <a:rPr lang="en-GB"/>
              <a:t> 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CFBEFAC4-F7AD-C24D-BE28-358262C777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24224" y="6356351"/>
            <a:ext cx="797369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pPr algn="r"/>
            <a:r>
              <a:rPr lang="en-GB"/>
              <a:t>Presentation Title [To change text: Insert &gt; Header and Footer]</a:t>
            </a:r>
          </a:p>
        </p:txBody>
      </p:sp>
    </p:spTree>
    <p:extLst>
      <p:ext uri="{BB962C8B-B14F-4D97-AF65-F5344CB8AC3E}">
        <p14:creationId xmlns:p14="http://schemas.microsoft.com/office/powerpoint/2010/main" val="15139353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475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8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</a:lstStyle>
          <a:p>
            <a:r>
              <a:t>Slide Subtitle</a:t>
            </a:r>
          </a:p>
        </p:txBody>
      </p:sp>
      <p:sp>
        <p:nvSpPr>
          <p:cNvPr id="8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550"/>
          </a:xfrm>
          <a:prstGeom prst="rect">
            <a:avLst/>
          </a:prstGeom>
        </p:spPr>
        <p:txBody>
          <a:bodyPr/>
          <a:lstStyle/>
          <a:p>
            <a:r>
              <a:t>Agenda Title</a:t>
            </a:r>
          </a:p>
        </p:txBody>
      </p:sp>
      <p:sp>
        <p:nvSpPr>
          <p:cNvPr id="89" name="Agenda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</a:lstStyle>
          <a:p>
            <a:r>
              <a:t>Agenda Subtitle</a:t>
            </a:r>
          </a:p>
        </p:txBody>
      </p:sp>
      <p:sp>
        <p:nvSpPr>
          <p:cNvPr id="90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1pPr>
            <a:lvl2pPr marL="0" indent="2286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2pPr>
            <a:lvl3pPr marL="0" indent="4572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3pPr>
            <a:lvl4pPr marL="0" indent="6858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4pPr>
            <a:lvl5pPr marL="0" indent="9144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5pPr>
          </a:lstStyle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460422"/>
            <a:ext cx="10985500" cy="1937157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3250" y="537964"/>
            <a:ext cx="10985500" cy="3620792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Fact informa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4131090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</a:lstStyle>
          <a:p>
            <a:r>
              <a:t>Fact information</a:t>
            </a:r>
          </a:p>
        </p:txBody>
      </p:sp>
      <p:sp>
        <p:nvSpPr>
          <p:cNvPr id="10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5012" y="5337727"/>
            <a:ext cx="10100026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Attribution</a:t>
            </a:r>
          </a:p>
        </p:txBody>
      </p:sp>
      <p:sp>
        <p:nvSpPr>
          <p:cNvPr id="116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876962" y="2469930"/>
            <a:ext cx="10438077" cy="1918140"/>
          </a:xfrm>
          <a:prstGeom prst="rect">
            <a:avLst/>
          </a:prstGeom>
        </p:spPr>
        <p:txBody>
          <a:bodyPr/>
          <a:lstStyle>
            <a:lvl1pPr marL="319462" indent="-234950">
              <a:spcBef>
                <a:spcPts val="0"/>
              </a:spcBef>
              <a:buSzTx/>
              <a:buNone/>
              <a:defRPr sz="425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319462" indent="-6350">
              <a:spcBef>
                <a:spcPts val="0"/>
              </a:spcBef>
              <a:buSzTx/>
              <a:buNone/>
              <a:defRPr sz="425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319462" indent="222250">
              <a:spcBef>
                <a:spcPts val="0"/>
              </a:spcBef>
              <a:buSzTx/>
              <a:buNone/>
              <a:defRPr sz="425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319462" indent="450850">
              <a:spcBef>
                <a:spcPts val="0"/>
              </a:spcBef>
              <a:buSzTx/>
              <a:buNone/>
              <a:defRPr sz="425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319462" indent="679450">
              <a:spcBef>
                <a:spcPts val="0"/>
              </a:spcBef>
              <a:buSzTx/>
              <a:buNone/>
              <a:defRPr sz="425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“Notable Quote”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Bowl of salad with fried rice, boiled eggs and chopsticks"/>
          <p:cNvSpPr>
            <a:spLocks noGrp="1"/>
          </p:cNvSpPr>
          <p:nvPr>
            <p:ph type="pic" sz="quarter" idx="21"/>
          </p:nvPr>
        </p:nvSpPr>
        <p:spPr>
          <a:xfrm>
            <a:off x="7880350" y="508000"/>
            <a:ext cx="3719550" cy="297483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Bowl with salmon cakes, salad and houmous "/>
          <p:cNvSpPr>
            <a:spLocks noGrp="1"/>
          </p:cNvSpPr>
          <p:nvPr>
            <p:ph type="pic" sz="half" idx="22"/>
          </p:nvPr>
        </p:nvSpPr>
        <p:spPr>
          <a:xfrm>
            <a:off x="6750050" y="1989138"/>
            <a:ext cx="5219700" cy="607509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Bowl of pappardelle pasta with parsley butter, roasted hazelnuts and shaved parmesan cheese"/>
          <p:cNvSpPr>
            <a:spLocks noGrp="1"/>
          </p:cNvSpPr>
          <p:nvPr>
            <p:ph type="pic" idx="23"/>
          </p:nvPr>
        </p:nvSpPr>
        <p:spPr>
          <a:xfrm>
            <a:off x="-69850" y="247650"/>
            <a:ext cx="8305800" cy="622935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bowl of salad with fried rice, boiled eggs and chopsticks"/>
          <p:cNvSpPr>
            <a:spLocks noGrp="1"/>
          </p:cNvSpPr>
          <p:nvPr>
            <p:ph type="pic" idx="21"/>
          </p:nvPr>
        </p:nvSpPr>
        <p:spPr>
          <a:xfrm>
            <a:off x="-666750" y="-2762250"/>
            <a:ext cx="13525500" cy="108204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nd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Thank you"/>
          <p:cNvSpPr txBox="1">
            <a:spLocks noGrp="1"/>
          </p:cNvSpPr>
          <p:nvPr>
            <p:ph type="title" hasCustomPrompt="1"/>
          </p:nvPr>
        </p:nvSpPr>
        <p:spPr>
          <a:xfrm>
            <a:off x="478800" y="3024000"/>
            <a:ext cx="8424001" cy="886398"/>
          </a:xfrm>
          <a:prstGeom prst="rect">
            <a:avLst/>
          </a:prstGeom>
        </p:spPr>
        <p:txBody>
          <a:bodyPr lIns="0" tIns="0" rIns="0" bIns="0" anchor="ctr"/>
          <a:lstStyle>
            <a:lvl1pPr defTabSz="914400">
              <a:lnSpc>
                <a:spcPct val="90000"/>
              </a:lnSpc>
              <a:defRPr sz="6400" spc="-1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Thank you</a:t>
            </a:r>
          </a:p>
        </p:txBody>
      </p:sp>
      <p:pic>
        <p:nvPicPr>
          <p:cNvPr id="150" name="Picture 3" descr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540" y="460611"/>
            <a:ext cx="3159551" cy="692396"/>
          </a:xfrm>
          <a:prstGeom prst="rect">
            <a:avLst/>
          </a:prstGeom>
          <a:ln w="12700">
            <a:miter lim="400000"/>
          </a:ln>
        </p:spPr>
      </p:pic>
      <p:sp>
        <p:nvSpPr>
          <p:cNvPr id="15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 lIns="0" tIns="0" rIns="0" bIns="0" anchor="ctr"/>
          <a:lstStyle>
            <a:lvl1pPr algn="r" defTabSz="914400">
              <a:defRPr sz="1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ne Column Content">
    <p:bg>
      <p:bgPr>
        <a:solidFill>
          <a:srgbClr val="F2F2F2">
            <a:alpha val="4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Add Title"/>
          <p:cNvSpPr txBox="1">
            <a:spLocks noGrp="1"/>
          </p:cNvSpPr>
          <p:nvPr>
            <p:ph type="title" hasCustomPrompt="1"/>
          </p:nvPr>
        </p:nvSpPr>
        <p:spPr>
          <a:xfrm>
            <a:off x="478546" y="180000"/>
            <a:ext cx="11233454" cy="720001"/>
          </a:xfrm>
          <a:prstGeom prst="rect">
            <a:avLst/>
          </a:prstGeom>
        </p:spPr>
        <p:txBody>
          <a:bodyPr lIns="0" tIns="0" rIns="0" bIns="0" anchor="ctr"/>
          <a:lstStyle>
            <a:lvl1pPr defTabSz="914400">
              <a:lnSpc>
                <a:spcPct val="90000"/>
              </a:lnSpc>
              <a:defRPr sz="3800" spc="-1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Add Title</a:t>
            </a:r>
          </a:p>
        </p:txBody>
      </p:sp>
      <p:sp>
        <p:nvSpPr>
          <p:cNvPr id="159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478546" y="1470024"/>
            <a:ext cx="11232973" cy="4536000"/>
          </a:xfrm>
          <a:prstGeom prst="rect">
            <a:avLst/>
          </a:prstGeom>
        </p:spPr>
        <p:txBody>
          <a:bodyPr lIns="0" tIns="0" rIns="0" bIns="0"/>
          <a:lstStyle>
            <a:lvl1pPr marL="0" indent="0" defTabSz="126000">
              <a:lnSpc>
                <a:spcPct val="110000"/>
              </a:lnSpc>
              <a:spcBef>
                <a:spcPts val="1200"/>
              </a:spcBef>
              <a:buSzTx/>
              <a:buNone/>
              <a:defRPr sz="1600" spc="-10">
                <a:latin typeface="Arial"/>
                <a:ea typeface="Arial"/>
                <a:cs typeface="Arial"/>
                <a:sym typeface="Arial"/>
              </a:defRPr>
            </a:lvl1pPr>
            <a:lvl2pPr marL="504000" indent="-288000" defTabSz="126000">
              <a:lnSpc>
                <a:spcPct val="110000"/>
              </a:lnSpc>
              <a:spcBef>
                <a:spcPts val="1200"/>
              </a:spcBef>
              <a:buSzPct val="80000"/>
              <a:buChar char="⬛"/>
              <a:defRPr sz="1600" spc="-10">
                <a:latin typeface="Arial"/>
                <a:ea typeface="Arial"/>
                <a:cs typeface="Arial"/>
                <a:sym typeface="Arial"/>
              </a:defRPr>
            </a:lvl2pPr>
            <a:lvl3pPr marL="504000" indent="-288000" defTabSz="126000">
              <a:lnSpc>
                <a:spcPct val="110000"/>
              </a:lnSpc>
              <a:spcBef>
                <a:spcPts val="1200"/>
              </a:spcBef>
              <a:buSzPct val="80000"/>
              <a:buChar char="⬜"/>
              <a:defRPr sz="1600" spc="-10">
                <a:latin typeface="Arial"/>
                <a:ea typeface="Arial"/>
                <a:cs typeface="Arial"/>
                <a:sym typeface="Arial"/>
              </a:defRPr>
            </a:lvl3pPr>
            <a:lvl4pPr marL="288000" indent="-288000" defTabSz="126000">
              <a:lnSpc>
                <a:spcPct val="110000"/>
              </a:lnSpc>
              <a:spcBef>
                <a:spcPts val="1200"/>
              </a:spcBef>
              <a:buSzPct val="80000"/>
              <a:buChar char="⬛"/>
              <a:defRPr sz="1600" spc="-10">
                <a:latin typeface="Arial"/>
                <a:ea typeface="Arial"/>
                <a:cs typeface="Arial"/>
                <a:sym typeface="Arial"/>
              </a:defRPr>
            </a:lvl4pPr>
            <a:lvl5pPr marL="504000" indent="-288000" defTabSz="126000">
              <a:lnSpc>
                <a:spcPct val="110000"/>
              </a:lnSpc>
              <a:spcBef>
                <a:spcPts val="1200"/>
              </a:spcBef>
              <a:buSzPct val="80000"/>
              <a:buChar char="⬛"/>
              <a:defRPr sz="1600" spc="-1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Add chart/table/photo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6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536135" y="6452505"/>
            <a:ext cx="175866" cy="172815"/>
          </a:xfrm>
          <a:prstGeom prst="rect">
            <a:avLst/>
          </a:prstGeom>
        </p:spPr>
        <p:txBody>
          <a:bodyPr lIns="0" tIns="0" rIns="0" bIns="0" anchor="ctr"/>
          <a:lstStyle>
            <a:lvl1pPr algn="r" defTabSz="914400">
              <a:defRPr sz="1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61" name="Straight Connector 9"/>
          <p:cNvSpPr/>
          <p:nvPr/>
        </p:nvSpPr>
        <p:spPr>
          <a:xfrm>
            <a:off x="479999" y="1041721"/>
            <a:ext cx="11232001" cy="1"/>
          </a:xfrm>
          <a:prstGeom prst="line">
            <a:avLst/>
          </a:prstGeom>
          <a:ln w="12700">
            <a:solidFill>
              <a:srgbClr val="808080"/>
            </a:solidFill>
          </a:ln>
        </p:spPr>
        <p:txBody>
          <a:bodyPr tIns="45720" bIns="45720"/>
          <a:lstStyle/>
          <a:p>
            <a:pPr algn="l" defTabSz="9144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800"/>
          </a:p>
        </p:txBody>
      </p:sp>
      <p:sp>
        <p:nvSpPr>
          <p:cNvPr id="162" name="Straight Connector 8"/>
          <p:cNvSpPr/>
          <p:nvPr/>
        </p:nvSpPr>
        <p:spPr>
          <a:xfrm>
            <a:off x="2463800" y="6336000"/>
            <a:ext cx="9248200" cy="1"/>
          </a:xfrm>
          <a:prstGeom prst="line">
            <a:avLst/>
          </a:prstGeom>
          <a:ln w="12700">
            <a:solidFill>
              <a:srgbClr val="808080"/>
            </a:solidFill>
          </a:ln>
        </p:spPr>
        <p:txBody>
          <a:bodyPr tIns="45720" bIns="45720"/>
          <a:lstStyle/>
          <a:p>
            <a:pPr algn="l" defTabSz="9144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800"/>
          </a:p>
        </p:txBody>
      </p:sp>
      <p:pic>
        <p:nvPicPr>
          <p:cNvPr id="163" name="Picture 14" descr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270" y="6222469"/>
            <a:ext cx="1690255" cy="37040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 slide – light grey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7638687-87A6-6F46-AAD1-EA4CFA9315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79426" y="6097460"/>
            <a:ext cx="11233149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Logo" descr="UAL Logo Black">
            <a:extLst>
              <a:ext uri="{FF2B5EF4-FFF2-40B4-BE49-F238E27FC236}">
                <a16:creationId xmlns:a16="http://schemas.microsoft.com/office/drawing/2014/main" id="{482C7099-A104-384F-BDA9-BD7D2989FB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025"/>
          <a:stretch/>
        </p:blipFill>
        <p:spPr>
          <a:xfrm>
            <a:off x="462898" y="6170212"/>
            <a:ext cx="867454" cy="456367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DB353C-DCFB-A34A-8DF1-AD024339FD9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0000" y="226294"/>
            <a:ext cx="11233150" cy="280988"/>
          </a:xfrm>
        </p:spPr>
        <p:txBody>
          <a:bodyPr/>
          <a:lstStyle>
            <a:lvl1pPr marL="0" indent="0">
              <a:buNone/>
              <a:defRPr sz="1400" b="1"/>
            </a:lvl1pPr>
            <a:lvl2pPr marL="432000" indent="0">
              <a:buNone/>
              <a:defRPr sz="1600"/>
            </a:lvl2pPr>
            <a:lvl3pPr marL="432000" indent="0">
              <a:buNone/>
              <a:defRPr sz="1600"/>
            </a:lvl3pPr>
            <a:lvl4pPr marL="0" indent="0">
              <a:buNone/>
              <a:defRPr sz="1600"/>
            </a:lvl4pPr>
            <a:lvl5pPr marL="432000" indent="0">
              <a:buNone/>
              <a:defRPr sz="1600"/>
            </a:lvl5pPr>
          </a:lstStyle>
          <a:p>
            <a:pPr lvl="0"/>
            <a:r>
              <a:rPr lang="en-US"/>
              <a:t>Optional chapter heading 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2ED10ED7-0D2C-2B42-B172-79A652121B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0575" y="1601888"/>
            <a:ext cx="7452164" cy="4348062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Add introduction text, chapter break or statement</a:t>
            </a:r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13E6DCC-66A2-D148-B378-A77689273622}"/>
              </a:ext>
            </a:extLst>
          </p:cNvPr>
          <p:cNvSpPr txBox="1"/>
          <p:nvPr userDrawn="1"/>
        </p:nvSpPr>
        <p:spPr>
          <a:xfrm>
            <a:off x="180622" y="2912533"/>
            <a:ext cx="0" cy="0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noAutofit/>
          </a:bodyPr>
          <a:lstStyle/>
          <a:p>
            <a:pPr algn="l"/>
            <a:endParaRPr lang="en-US" sz="240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B408155-3457-2846-9BCF-11FB56DCF3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97920" y="6356351"/>
            <a:ext cx="41408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2CC19541-5F6E-2C4C-BF21-196C1C8E2E31}" type="slidenum">
              <a:rPr lang="en-GB" smtClean="0"/>
              <a:pPr/>
              <a:t>‹#›</a:t>
            </a:fld>
            <a:r>
              <a:rPr lang="en-GB"/>
              <a:t> 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17A17EA1-5116-8F40-8702-D94B6BF3A7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24224" y="6356351"/>
            <a:ext cx="797369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 algn="r"/>
            <a:r>
              <a:rPr lang="en-GB"/>
              <a:t>Presentation Title [To change text: Insert &gt; Header and Footer]</a:t>
            </a:r>
          </a:p>
        </p:txBody>
      </p:sp>
    </p:spTree>
    <p:extLst>
      <p:ext uri="{BB962C8B-B14F-4D97-AF65-F5344CB8AC3E}">
        <p14:creationId xmlns:p14="http://schemas.microsoft.com/office/powerpoint/2010/main" val="24709759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 Single Column">
    <p:bg>
      <p:bgPr>
        <a:solidFill>
          <a:srgbClr val="F2F2F2">
            <a:alpha val="4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Add Title"/>
          <p:cNvSpPr txBox="1">
            <a:spLocks noGrp="1"/>
          </p:cNvSpPr>
          <p:nvPr>
            <p:ph type="title" hasCustomPrompt="1"/>
          </p:nvPr>
        </p:nvSpPr>
        <p:spPr>
          <a:xfrm>
            <a:off x="478800" y="180000"/>
            <a:ext cx="11233200" cy="720001"/>
          </a:xfrm>
          <a:prstGeom prst="rect">
            <a:avLst/>
          </a:prstGeom>
        </p:spPr>
        <p:txBody>
          <a:bodyPr lIns="0" tIns="0" rIns="0" bIns="0" anchor="ctr"/>
          <a:lstStyle>
            <a:lvl1pPr defTabSz="914400">
              <a:lnSpc>
                <a:spcPct val="90000"/>
              </a:lnSpc>
              <a:defRPr sz="3800" spc="-1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Add Title</a:t>
            </a:r>
          </a:p>
        </p:txBody>
      </p:sp>
      <p:sp>
        <p:nvSpPr>
          <p:cNvPr id="171" name="Body Level One…"/>
          <p:cNvSpPr txBox="1">
            <a:spLocks noGrp="1"/>
          </p:cNvSpPr>
          <p:nvPr>
            <p:ph type="body" idx="1"/>
          </p:nvPr>
        </p:nvSpPr>
        <p:spPr>
          <a:xfrm>
            <a:off x="479027" y="1439999"/>
            <a:ext cx="11232972" cy="4536001"/>
          </a:xfrm>
          <a:prstGeom prst="rect">
            <a:avLst/>
          </a:prstGeom>
        </p:spPr>
        <p:txBody>
          <a:bodyPr lIns="0" tIns="0" rIns="0" bIns="0"/>
          <a:lstStyle>
            <a:lvl1pPr marL="432000" indent="-432000" defTabSz="126000">
              <a:lnSpc>
                <a:spcPct val="110000"/>
              </a:lnSpc>
              <a:spcBef>
                <a:spcPts val="1200"/>
              </a:spcBef>
              <a:buClr>
                <a:srgbClr val="000000"/>
              </a:buClr>
              <a:buSzPct val="80000"/>
              <a:buChar char="⬛"/>
              <a:defRPr spc="-10">
                <a:latin typeface="Arial"/>
                <a:ea typeface="Arial"/>
                <a:cs typeface="Arial"/>
                <a:sym typeface="Arial"/>
              </a:defRPr>
            </a:lvl1pPr>
            <a:lvl2pPr marL="648000" indent="-432000" defTabSz="126000">
              <a:lnSpc>
                <a:spcPct val="110000"/>
              </a:lnSpc>
              <a:spcBef>
                <a:spcPts val="1200"/>
              </a:spcBef>
              <a:buClr>
                <a:srgbClr val="000000"/>
              </a:buClr>
              <a:buSzPct val="80000"/>
              <a:buChar char="⬛"/>
              <a:defRPr spc="-10">
                <a:latin typeface="Arial"/>
                <a:ea typeface="Arial"/>
                <a:cs typeface="Arial"/>
                <a:sym typeface="Arial"/>
              </a:defRPr>
            </a:lvl2pPr>
            <a:lvl3pPr marL="648000" indent="-432000" defTabSz="126000">
              <a:lnSpc>
                <a:spcPct val="110000"/>
              </a:lnSpc>
              <a:spcBef>
                <a:spcPts val="1200"/>
              </a:spcBef>
              <a:buClr>
                <a:srgbClr val="000000"/>
              </a:buClr>
              <a:buSzPct val="80000"/>
              <a:buChar char="⬜"/>
              <a:defRPr spc="-10">
                <a:latin typeface="Arial"/>
                <a:ea typeface="Arial"/>
                <a:cs typeface="Arial"/>
                <a:sym typeface="Arial"/>
              </a:defRPr>
            </a:lvl3pPr>
            <a:lvl4pPr marL="432000" indent="-432000" defTabSz="126000">
              <a:lnSpc>
                <a:spcPct val="110000"/>
              </a:lnSpc>
              <a:spcBef>
                <a:spcPts val="1200"/>
              </a:spcBef>
              <a:buClr>
                <a:srgbClr val="000000"/>
              </a:buClr>
              <a:buSzPct val="80000"/>
              <a:buChar char="⬛"/>
              <a:defRPr spc="-10">
                <a:latin typeface="Arial"/>
                <a:ea typeface="Arial"/>
                <a:cs typeface="Arial"/>
                <a:sym typeface="Arial"/>
              </a:defRPr>
            </a:lvl4pPr>
            <a:lvl5pPr marL="648000" indent="-432000" defTabSz="126000">
              <a:lnSpc>
                <a:spcPct val="110000"/>
              </a:lnSpc>
              <a:spcBef>
                <a:spcPts val="1200"/>
              </a:spcBef>
              <a:buClr>
                <a:srgbClr val="000000"/>
              </a:buClr>
              <a:buSzPct val="80000"/>
              <a:buChar char="⬛"/>
              <a:defRPr spc="-1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536135" y="6452505"/>
            <a:ext cx="175866" cy="172815"/>
          </a:xfrm>
          <a:prstGeom prst="rect">
            <a:avLst/>
          </a:prstGeom>
        </p:spPr>
        <p:txBody>
          <a:bodyPr lIns="0" tIns="0" rIns="0" bIns="0" anchor="ctr"/>
          <a:lstStyle>
            <a:lvl1pPr algn="r" defTabSz="914400">
              <a:defRPr sz="1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73" name="Straight Connector 9"/>
          <p:cNvSpPr/>
          <p:nvPr/>
        </p:nvSpPr>
        <p:spPr>
          <a:xfrm>
            <a:off x="479999" y="1041721"/>
            <a:ext cx="11232001" cy="1"/>
          </a:xfrm>
          <a:prstGeom prst="line">
            <a:avLst/>
          </a:prstGeom>
          <a:ln w="12700">
            <a:solidFill>
              <a:srgbClr val="808080"/>
            </a:solidFill>
          </a:ln>
        </p:spPr>
        <p:txBody>
          <a:bodyPr tIns="45720" bIns="45720"/>
          <a:lstStyle/>
          <a:p>
            <a:pPr algn="l" defTabSz="9144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800"/>
          </a:p>
        </p:txBody>
      </p:sp>
      <p:sp>
        <p:nvSpPr>
          <p:cNvPr id="174" name="Straight Connector 12"/>
          <p:cNvSpPr/>
          <p:nvPr/>
        </p:nvSpPr>
        <p:spPr>
          <a:xfrm>
            <a:off x="2463800" y="6336000"/>
            <a:ext cx="9248200" cy="1"/>
          </a:xfrm>
          <a:prstGeom prst="line">
            <a:avLst/>
          </a:prstGeom>
          <a:ln w="12700">
            <a:solidFill>
              <a:srgbClr val="808080"/>
            </a:solidFill>
          </a:ln>
        </p:spPr>
        <p:txBody>
          <a:bodyPr tIns="45720" bIns="45720"/>
          <a:lstStyle/>
          <a:p>
            <a:pPr algn="l" defTabSz="9144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800"/>
          </a:p>
        </p:txBody>
      </p:sp>
      <p:pic>
        <p:nvPicPr>
          <p:cNvPr id="175" name="Picture 11" descr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270" y="6222469"/>
            <a:ext cx="1690255" cy="37040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 Two Column">
    <p:bg>
      <p:bgPr>
        <a:solidFill>
          <a:srgbClr val="F2F2F2">
            <a:alpha val="4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Add Title"/>
          <p:cNvSpPr txBox="1">
            <a:spLocks noGrp="1"/>
          </p:cNvSpPr>
          <p:nvPr>
            <p:ph type="title" hasCustomPrompt="1"/>
          </p:nvPr>
        </p:nvSpPr>
        <p:spPr>
          <a:xfrm>
            <a:off x="479028" y="180000"/>
            <a:ext cx="11232973" cy="720001"/>
          </a:xfrm>
          <a:prstGeom prst="rect">
            <a:avLst/>
          </a:prstGeom>
        </p:spPr>
        <p:txBody>
          <a:bodyPr lIns="0" tIns="0" rIns="0" bIns="0" anchor="ctr"/>
          <a:lstStyle>
            <a:lvl1pPr defTabSz="914400">
              <a:lnSpc>
                <a:spcPct val="90000"/>
              </a:lnSpc>
              <a:defRPr sz="3800" spc="-1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Add Title</a:t>
            </a:r>
          </a:p>
        </p:txBody>
      </p:sp>
      <p:sp>
        <p:nvSpPr>
          <p:cNvPr id="18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79999" y="1439999"/>
            <a:ext cx="5520001" cy="4536001"/>
          </a:xfrm>
          <a:prstGeom prst="rect">
            <a:avLst/>
          </a:prstGeom>
        </p:spPr>
        <p:txBody>
          <a:bodyPr lIns="0" tIns="0" rIns="0" bIns="0"/>
          <a:lstStyle>
            <a:lvl1pPr marL="432000" indent="-432000" defTabSz="126000">
              <a:lnSpc>
                <a:spcPct val="110000"/>
              </a:lnSpc>
              <a:spcBef>
                <a:spcPts val="1200"/>
              </a:spcBef>
              <a:buClr>
                <a:srgbClr val="000000"/>
              </a:buClr>
              <a:buSzPct val="80000"/>
              <a:buChar char="⬛"/>
              <a:defRPr spc="-10">
                <a:latin typeface="Arial"/>
                <a:ea typeface="Arial"/>
                <a:cs typeface="Arial"/>
                <a:sym typeface="Arial"/>
              </a:defRPr>
            </a:lvl1pPr>
            <a:lvl2pPr marL="648000" indent="-432000" defTabSz="126000">
              <a:lnSpc>
                <a:spcPct val="110000"/>
              </a:lnSpc>
              <a:spcBef>
                <a:spcPts val="1200"/>
              </a:spcBef>
              <a:buClr>
                <a:srgbClr val="000000"/>
              </a:buClr>
              <a:buSzPct val="80000"/>
              <a:buChar char="⬛"/>
              <a:defRPr spc="-10">
                <a:latin typeface="Arial"/>
                <a:ea typeface="Arial"/>
                <a:cs typeface="Arial"/>
                <a:sym typeface="Arial"/>
              </a:defRPr>
            </a:lvl2pPr>
            <a:lvl3pPr marL="648000" indent="-432000" defTabSz="126000">
              <a:lnSpc>
                <a:spcPct val="110000"/>
              </a:lnSpc>
              <a:spcBef>
                <a:spcPts val="1200"/>
              </a:spcBef>
              <a:buClr>
                <a:srgbClr val="000000"/>
              </a:buClr>
              <a:buSzPct val="80000"/>
              <a:buChar char="⬜"/>
              <a:defRPr spc="-10">
                <a:latin typeface="Arial"/>
                <a:ea typeface="Arial"/>
                <a:cs typeface="Arial"/>
                <a:sym typeface="Arial"/>
              </a:defRPr>
            </a:lvl3pPr>
            <a:lvl4pPr marL="432000" indent="-432000" defTabSz="126000">
              <a:lnSpc>
                <a:spcPct val="110000"/>
              </a:lnSpc>
              <a:spcBef>
                <a:spcPts val="1200"/>
              </a:spcBef>
              <a:buClr>
                <a:srgbClr val="000000"/>
              </a:buClr>
              <a:buSzPct val="80000"/>
              <a:buChar char="⬛"/>
              <a:defRPr spc="-10">
                <a:latin typeface="Arial"/>
                <a:ea typeface="Arial"/>
                <a:cs typeface="Arial"/>
                <a:sym typeface="Arial"/>
              </a:defRPr>
            </a:lvl4pPr>
            <a:lvl5pPr marL="648000" indent="-432000" defTabSz="126000">
              <a:lnSpc>
                <a:spcPct val="110000"/>
              </a:lnSpc>
              <a:spcBef>
                <a:spcPts val="1200"/>
              </a:spcBef>
              <a:buClr>
                <a:srgbClr val="000000"/>
              </a:buClr>
              <a:buSzPct val="80000"/>
              <a:buChar char="⬛"/>
              <a:defRPr spc="-1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4" name="Text Placeholder 5"/>
          <p:cNvSpPr>
            <a:spLocks noGrp="1"/>
          </p:cNvSpPr>
          <p:nvPr>
            <p:ph type="body" sz="half" idx="21"/>
          </p:nvPr>
        </p:nvSpPr>
        <p:spPr>
          <a:xfrm>
            <a:off x="6191251" y="1440000"/>
            <a:ext cx="5509684" cy="4608001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432000" defTabSz="126000">
              <a:lnSpc>
                <a:spcPct val="110000"/>
              </a:lnSpc>
              <a:spcBef>
                <a:spcPts val="1200"/>
              </a:spcBef>
              <a:buClr>
                <a:srgbClr val="000000"/>
              </a:buClr>
              <a:buSzPct val="80000"/>
              <a:buChar char="⬛"/>
              <a:defRPr spc="-2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8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536135" y="6452505"/>
            <a:ext cx="175866" cy="172815"/>
          </a:xfrm>
          <a:prstGeom prst="rect">
            <a:avLst/>
          </a:prstGeom>
        </p:spPr>
        <p:txBody>
          <a:bodyPr lIns="0" tIns="0" rIns="0" bIns="0" anchor="ctr"/>
          <a:lstStyle>
            <a:lvl1pPr algn="r" defTabSz="914400">
              <a:defRPr sz="1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86" name="Straight Connector 12"/>
          <p:cNvSpPr/>
          <p:nvPr/>
        </p:nvSpPr>
        <p:spPr>
          <a:xfrm>
            <a:off x="479999" y="1041721"/>
            <a:ext cx="11232001" cy="1"/>
          </a:xfrm>
          <a:prstGeom prst="line">
            <a:avLst/>
          </a:prstGeom>
          <a:ln w="12700">
            <a:solidFill>
              <a:srgbClr val="808080"/>
            </a:solidFill>
          </a:ln>
        </p:spPr>
        <p:txBody>
          <a:bodyPr tIns="45720" bIns="45720"/>
          <a:lstStyle/>
          <a:p>
            <a:pPr algn="l" defTabSz="9144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800"/>
          </a:p>
        </p:txBody>
      </p:sp>
      <p:sp>
        <p:nvSpPr>
          <p:cNvPr id="187" name="Straight Connector 9"/>
          <p:cNvSpPr/>
          <p:nvPr/>
        </p:nvSpPr>
        <p:spPr>
          <a:xfrm>
            <a:off x="2463800" y="6336000"/>
            <a:ext cx="9248200" cy="1"/>
          </a:xfrm>
          <a:prstGeom prst="line">
            <a:avLst/>
          </a:prstGeom>
          <a:ln w="12700">
            <a:solidFill>
              <a:srgbClr val="808080"/>
            </a:solidFill>
          </a:ln>
        </p:spPr>
        <p:txBody>
          <a:bodyPr tIns="45720" bIns="45720"/>
          <a:lstStyle/>
          <a:p>
            <a:pPr algn="l" defTabSz="9144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800"/>
          </a:p>
        </p:txBody>
      </p:sp>
      <p:pic>
        <p:nvPicPr>
          <p:cNvPr id="188" name="Picture 11" descr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270" y="6222469"/>
            <a:ext cx="1690255" cy="37040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 or Statemen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Add Section title, quote or statement text 2 lines max"/>
          <p:cNvSpPr txBox="1">
            <a:spLocks noGrp="1"/>
          </p:cNvSpPr>
          <p:nvPr>
            <p:ph type="title" hasCustomPrompt="1"/>
          </p:nvPr>
        </p:nvSpPr>
        <p:spPr>
          <a:xfrm>
            <a:off x="1935480" y="1455911"/>
            <a:ext cx="8321041" cy="3946179"/>
          </a:xfrm>
          <a:prstGeom prst="rect">
            <a:avLst/>
          </a:prstGeom>
        </p:spPr>
        <p:txBody>
          <a:bodyPr lIns="0" tIns="0" rIns="0" bIns="0" anchor="ctr"/>
          <a:lstStyle>
            <a:lvl1pPr algn="ctr" defTabSz="914400">
              <a:lnSpc>
                <a:spcPct val="110000"/>
              </a:lnSpc>
              <a:defRPr sz="3400" spc="-1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Add Section title, quote or statement text 2 lines max</a:t>
            </a:r>
          </a:p>
        </p:txBody>
      </p:sp>
      <p:grpSp>
        <p:nvGrpSpPr>
          <p:cNvPr id="198" name="Group 6"/>
          <p:cNvGrpSpPr/>
          <p:nvPr/>
        </p:nvGrpSpPr>
        <p:grpSpPr>
          <a:xfrm>
            <a:off x="5156662" y="610986"/>
            <a:ext cx="1878677" cy="5636027"/>
            <a:chOff x="0" y="0"/>
            <a:chExt cx="3757352" cy="11272052"/>
          </a:xfrm>
        </p:grpSpPr>
        <p:sp>
          <p:nvSpPr>
            <p:cNvPr id="196" name="Rectangle 7"/>
            <p:cNvSpPr/>
            <p:nvPr/>
          </p:nvSpPr>
          <p:spPr>
            <a:xfrm>
              <a:off x="-1" y="-1"/>
              <a:ext cx="3757354" cy="375735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914400">
                <a:defRPr sz="3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1800"/>
            </a:p>
          </p:txBody>
        </p:sp>
        <p:sp>
          <p:nvSpPr>
            <p:cNvPr id="197" name="Rectangle 9"/>
            <p:cNvSpPr/>
            <p:nvPr/>
          </p:nvSpPr>
          <p:spPr>
            <a:xfrm>
              <a:off x="-1" y="7514702"/>
              <a:ext cx="3757354" cy="375735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914400">
                <a:defRPr sz="3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1800"/>
            </a:p>
          </p:txBody>
        </p:sp>
      </p:grpSp>
      <p:sp>
        <p:nvSpPr>
          <p:cNvPr id="19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 lIns="0" tIns="0" rIns="0" bIns="0" anchor="ctr"/>
          <a:lstStyle>
            <a:lvl1pPr algn="r" defTabSz="914400">
              <a:defRPr sz="1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and Statement">
    <p:bg>
      <p:bgPr>
        <a:solidFill>
          <a:srgbClr val="F2F2F2">
            <a:alpha val="4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Add Title"/>
          <p:cNvSpPr txBox="1">
            <a:spLocks noGrp="1"/>
          </p:cNvSpPr>
          <p:nvPr>
            <p:ph type="title" hasCustomPrompt="1"/>
          </p:nvPr>
        </p:nvSpPr>
        <p:spPr>
          <a:xfrm>
            <a:off x="478800" y="180000"/>
            <a:ext cx="11233200" cy="720001"/>
          </a:xfrm>
          <a:prstGeom prst="rect">
            <a:avLst/>
          </a:prstGeom>
        </p:spPr>
        <p:txBody>
          <a:bodyPr lIns="0" tIns="0" rIns="0" bIns="0" anchor="ctr"/>
          <a:lstStyle>
            <a:lvl1pPr defTabSz="914400">
              <a:lnSpc>
                <a:spcPct val="90000"/>
              </a:lnSpc>
              <a:defRPr sz="3800" spc="-1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Add Title</a:t>
            </a:r>
          </a:p>
        </p:txBody>
      </p:sp>
      <p:sp>
        <p:nvSpPr>
          <p:cNvPr id="207" name="Rectangle 7"/>
          <p:cNvSpPr/>
          <p:nvPr/>
        </p:nvSpPr>
        <p:spPr>
          <a:xfrm>
            <a:off x="501892" y="1439999"/>
            <a:ext cx="5520001" cy="453600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tIns="45720" bIns="45720" anchor="ctr"/>
          <a:lstStyle/>
          <a:p>
            <a:pPr defTabSz="914400">
              <a:defRPr sz="2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300"/>
          </a:p>
        </p:txBody>
      </p:sp>
      <p:sp>
        <p:nvSpPr>
          <p:cNvPr id="208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785349" y="1730002"/>
            <a:ext cx="4953090" cy="3955996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 defTabSz="126000">
              <a:lnSpc>
                <a:spcPct val="120000"/>
              </a:lnSpc>
              <a:spcBef>
                <a:spcPts val="1200"/>
              </a:spcBef>
              <a:buSzTx/>
              <a:buNone/>
              <a:defRPr sz="3400" b="1" spc="-1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828000" indent="-612000" algn="ctr" defTabSz="126000">
              <a:lnSpc>
                <a:spcPct val="120000"/>
              </a:lnSpc>
              <a:spcBef>
                <a:spcPts val="1200"/>
              </a:spcBef>
              <a:buSzPct val="80000"/>
              <a:buChar char="⬛"/>
              <a:defRPr sz="3400" b="1" spc="-1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28000" indent="-612000" algn="ctr" defTabSz="126000">
              <a:lnSpc>
                <a:spcPct val="120000"/>
              </a:lnSpc>
              <a:spcBef>
                <a:spcPts val="1200"/>
              </a:spcBef>
              <a:buSzPct val="80000"/>
              <a:buChar char="⬜"/>
              <a:defRPr sz="3400" b="1" spc="-1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612000" indent="-612000" algn="ctr" defTabSz="126000">
              <a:lnSpc>
                <a:spcPct val="120000"/>
              </a:lnSpc>
              <a:spcBef>
                <a:spcPts val="1200"/>
              </a:spcBef>
              <a:buSzPct val="80000"/>
              <a:buChar char="⬛"/>
              <a:defRPr sz="3400" b="1" spc="-1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828000" indent="-612000" algn="ctr" defTabSz="126000">
              <a:lnSpc>
                <a:spcPct val="120000"/>
              </a:lnSpc>
              <a:spcBef>
                <a:spcPts val="1200"/>
              </a:spcBef>
              <a:buSzPct val="80000"/>
              <a:buChar char="⬛"/>
              <a:defRPr sz="3400" b="1" spc="-1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Add statement text or quote in the space, use 34pt or 24pt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09" name="Picture Placeholder 10"/>
          <p:cNvSpPr>
            <a:spLocks noGrp="1"/>
          </p:cNvSpPr>
          <p:nvPr>
            <p:ph type="pic" sz="half" idx="21"/>
          </p:nvPr>
        </p:nvSpPr>
        <p:spPr>
          <a:xfrm>
            <a:off x="6191999" y="1440001"/>
            <a:ext cx="5520001" cy="453599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1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536135" y="6452505"/>
            <a:ext cx="175866" cy="172815"/>
          </a:xfrm>
          <a:prstGeom prst="rect">
            <a:avLst/>
          </a:prstGeom>
        </p:spPr>
        <p:txBody>
          <a:bodyPr lIns="0" tIns="0" rIns="0" bIns="0" anchor="ctr"/>
          <a:lstStyle>
            <a:lvl1pPr algn="r" defTabSz="914400">
              <a:defRPr sz="1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11" name="Straight Connector 12"/>
          <p:cNvSpPr/>
          <p:nvPr/>
        </p:nvSpPr>
        <p:spPr>
          <a:xfrm>
            <a:off x="479999" y="1041721"/>
            <a:ext cx="11232001" cy="1"/>
          </a:xfrm>
          <a:prstGeom prst="line">
            <a:avLst/>
          </a:prstGeom>
          <a:ln w="12700">
            <a:solidFill>
              <a:srgbClr val="808080"/>
            </a:solidFill>
          </a:ln>
        </p:spPr>
        <p:txBody>
          <a:bodyPr tIns="45720" bIns="45720"/>
          <a:lstStyle/>
          <a:p>
            <a:pPr algn="l" defTabSz="9144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800"/>
          </a:p>
        </p:txBody>
      </p:sp>
      <p:sp>
        <p:nvSpPr>
          <p:cNvPr id="212" name="Straight Connector 11"/>
          <p:cNvSpPr/>
          <p:nvPr/>
        </p:nvSpPr>
        <p:spPr>
          <a:xfrm>
            <a:off x="2463800" y="6336000"/>
            <a:ext cx="9248200" cy="1"/>
          </a:xfrm>
          <a:prstGeom prst="line">
            <a:avLst/>
          </a:prstGeom>
          <a:ln w="12700">
            <a:solidFill>
              <a:srgbClr val="808080"/>
            </a:solidFill>
          </a:ln>
        </p:spPr>
        <p:txBody>
          <a:bodyPr tIns="45720" bIns="45720"/>
          <a:lstStyle/>
          <a:p>
            <a:pPr algn="l" defTabSz="9144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800"/>
          </a:p>
        </p:txBody>
      </p:sp>
      <p:pic>
        <p:nvPicPr>
          <p:cNvPr id="213" name="Picture 14" descr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270" y="6222469"/>
            <a:ext cx="1690255" cy="37040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Blac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Add title"/>
          <p:cNvSpPr txBox="1">
            <a:spLocks noGrp="1"/>
          </p:cNvSpPr>
          <p:nvPr>
            <p:ph type="title" hasCustomPrompt="1"/>
          </p:nvPr>
        </p:nvSpPr>
        <p:spPr>
          <a:xfrm>
            <a:off x="480291" y="1620000"/>
            <a:ext cx="10809064" cy="3780001"/>
          </a:xfrm>
          <a:prstGeom prst="rect">
            <a:avLst/>
          </a:prstGeom>
        </p:spPr>
        <p:txBody>
          <a:bodyPr lIns="0" tIns="0" rIns="0" bIns="0" anchor="b"/>
          <a:lstStyle>
            <a:lvl1pPr defTabSz="914400">
              <a:lnSpc>
                <a:spcPct val="90000"/>
              </a:lnSpc>
              <a:defRPr sz="8000" spc="-1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Add title</a:t>
            </a:r>
          </a:p>
        </p:txBody>
      </p:sp>
      <p:sp>
        <p:nvSpPr>
          <p:cNvPr id="221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80292" y="5940000"/>
            <a:ext cx="10809062" cy="648001"/>
          </a:xfrm>
          <a:prstGeom prst="rect">
            <a:avLst/>
          </a:prstGeom>
        </p:spPr>
        <p:txBody>
          <a:bodyPr lIns="0" tIns="0" rIns="0" bIns="0"/>
          <a:lstStyle>
            <a:lvl1pPr marL="0" indent="0" defTabSz="126000">
              <a:lnSpc>
                <a:spcPct val="110000"/>
              </a:lnSpc>
              <a:spcBef>
                <a:spcPts val="1200"/>
              </a:spcBef>
              <a:buSzTx/>
              <a:buNone/>
              <a:defRPr spc="-1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indent="228600" defTabSz="126000">
              <a:lnSpc>
                <a:spcPct val="110000"/>
              </a:lnSpc>
              <a:spcBef>
                <a:spcPts val="1200"/>
              </a:spcBef>
              <a:buSzTx/>
              <a:buNone/>
              <a:defRPr spc="-1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457200" defTabSz="126000">
              <a:lnSpc>
                <a:spcPct val="110000"/>
              </a:lnSpc>
              <a:spcBef>
                <a:spcPts val="1200"/>
              </a:spcBef>
              <a:buSzTx/>
              <a:buNone/>
              <a:defRPr spc="-1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685800" defTabSz="126000">
              <a:lnSpc>
                <a:spcPct val="110000"/>
              </a:lnSpc>
              <a:spcBef>
                <a:spcPts val="1200"/>
              </a:spcBef>
              <a:buSzTx/>
              <a:buNone/>
              <a:defRPr spc="-1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914400" defTabSz="126000">
              <a:lnSpc>
                <a:spcPct val="110000"/>
              </a:lnSpc>
              <a:spcBef>
                <a:spcPts val="1200"/>
              </a:spcBef>
              <a:buSzTx/>
              <a:buNone/>
              <a:defRPr spc="-1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Add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22" name="Line 2"/>
          <p:cNvSpPr/>
          <p:nvPr/>
        </p:nvSpPr>
        <p:spPr>
          <a:xfrm>
            <a:off x="480292" y="5616541"/>
            <a:ext cx="10852018" cy="1"/>
          </a:xfrm>
          <a:prstGeom prst="line">
            <a:avLst/>
          </a:prstGeom>
          <a:ln w="25400">
            <a:solidFill>
              <a:srgbClr val="FFFFFF"/>
            </a:solidFill>
            <a:miter/>
          </a:ln>
        </p:spPr>
        <p:txBody>
          <a:bodyPr tIns="45720" bIns="45720"/>
          <a:lstStyle/>
          <a:p>
            <a:pPr algn="l" defTabSz="9144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800"/>
          </a:p>
        </p:txBody>
      </p:sp>
      <p:pic>
        <p:nvPicPr>
          <p:cNvPr id="223" name="Picture 7" descr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540" y="460611"/>
            <a:ext cx="3159551" cy="692396"/>
          </a:xfrm>
          <a:prstGeom prst="rect">
            <a:avLst/>
          </a:prstGeom>
          <a:ln w="12700">
            <a:miter lim="400000"/>
          </a:ln>
        </p:spPr>
      </p:pic>
      <p:sp>
        <p:nvSpPr>
          <p:cNvPr id="2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 lIns="0" tIns="0" rIns="0" bIns="0" anchor="ctr"/>
          <a:lstStyle>
            <a:lvl1pPr algn="r" defTabSz="914400">
              <a:defRPr sz="1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ne Column Content">
    <p:bg>
      <p:bgPr>
        <a:solidFill>
          <a:srgbClr val="F2F2F2">
            <a:alpha val="4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traight Connector 9"/>
          <p:cNvSpPr/>
          <p:nvPr/>
        </p:nvSpPr>
        <p:spPr>
          <a:xfrm>
            <a:off x="479998" y="1041721"/>
            <a:ext cx="11232003" cy="1"/>
          </a:xfrm>
          <a:prstGeom prst="line">
            <a:avLst/>
          </a:prstGeom>
          <a:ln w="3175">
            <a:solidFill>
              <a:srgbClr val="808080"/>
            </a:solidFill>
          </a:ln>
        </p:spPr>
        <p:txBody>
          <a:bodyPr lIns="22859" tIns="22859" rIns="22859" bIns="22859"/>
          <a:lstStyle/>
          <a:p>
            <a:pPr defTabSz="1219169">
              <a:defRPr>
                <a:latin typeface="Helvetica"/>
                <a:ea typeface="Helvetica"/>
                <a:cs typeface="Helvetica"/>
                <a:sym typeface="Helvetica"/>
              </a:defRPr>
            </a:pPr>
            <a:endParaRPr sz="1200"/>
          </a:p>
        </p:txBody>
      </p:sp>
      <p:sp>
        <p:nvSpPr>
          <p:cNvPr id="232" name="Straight Connector 8"/>
          <p:cNvSpPr/>
          <p:nvPr/>
        </p:nvSpPr>
        <p:spPr>
          <a:xfrm>
            <a:off x="2463800" y="6336000"/>
            <a:ext cx="9248200" cy="1"/>
          </a:xfrm>
          <a:prstGeom prst="line">
            <a:avLst/>
          </a:prstGeom>
          <a:ln w="3175">
            <a:solidFill>
              <a:srgbClr val="808080"/>
            </a:solidFill>
          </a:ln>
        </p:spPr>
        <p:txBody>
          <a:bodyPr lIns="22859" tIns="22859" rIns="22859" bIns="22859"/>
          <a:lstStyle/>
          <a:p>
            <a:pPr defTabSz="1219169">
              <a:defRPr>
                <a:latin typeface="Helvetica"/>
                <a:ea typeface="Helvetica"/>
                <a:cs typeface="Helvetica"/>
                <a:sym typeface="Helvetica"/>
              </a:defRPr>
            </a:pPr>
            <a:endParaRPr sz="1200"/>
          </a:p>
        </p:txBody>
      </p:sp>
      <p:pic>
        <p:nvPicPr>
          <p:cNvPr id="233" name="Picture 14" descr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270" y="6222469"/>
            <a:ext cx="1690255" cy="370410"/>
          </a:xfrm>
          <a:prstGeom prst="rect">
            <a:avLst/>
          </a:prstGeom>
          <a:ln w="12700">
            <a:miter lim="400000"/>
          </a:ln>
        </p:spPr>
      </p:pic>
      <p:sp>
        <p:nvSpPr>
          <p:cNvPr id="234" name="Add Title"/>
          <p:cNvSpPr txBox="1">
            <a:spLocks noGrp="1"/>
          </p:cNvSpPr>
          <p:nvPr>
            <p:ph type="title" hasCustomPrompt="1"/>
          </p:nvPr>
        </p:nvSpPr>
        <p:spPr>
          <a:xfrm>
            <a:off x="478545" y="180000"/>
            <a:ext cx="11233455" cy="720001"/>
          </a:xfrm>
          <a:prstGeom prst="rect">
            <a:avLst/>
          </a:prstGeom>
        </p:spPr>
        <p:txBody>
          <a:bodyPr lIns="0" tIns="0" rIns="0" bIns="0" anchor="ctr"/>
          <a:lstStyle>
            <a:lvl1pPr defTabSz="914400">
              <a:lnSpc>
                <a:spcPct val="90000"/>
              </a:lnSpc>
              <a:defRPr sz="3800" spc="-1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Add Title</a:t>
            </a:r>
          </a:p>
        </p:txBody>
      </p:sp>
      <p:sp>
        <p:nvSpPr>
          <p:cNvPr id="235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478545" y="1470024"/>
            <a:ext cx="11232974" cy="4536000"/>
          </a:xfrm>
          <a:prstGeom prst="rect">
            <a:avLst/>
          </a:prstGeom>
        </p:spPr>
        <p:txBody>
          <a:bodyPr lIns="0" tIns="0" rIns="0" bIns="0"/>
          <a:lstStyle>
            <a:lvl1pPr marL="0" indent="0" defTabSz="126000">
              <a:lnSpc>
                <a:spcPct val="110000"/>
              </a:lnSpc>
              <a:spcBef>
                <a:spcPts val="1200"/>
              </a:spcBef>
              <a:buSzTx/>
              <a:buNone/>
              <a:defRPr sz="1600" spc="-10">
                <a:latin typeface="Arial"/>
                <a:ea typeface="Arial"/>
                <a:cs typeface="Arial"/>
                <a:sym typeface="Arial"/>
              </a:defRPr>
            </a:lvl1pPr>
            <a:lvl2pPr marL="504000" indent="-287999" defTabSz="126000">
              <a:lnSpc>
                <a:spcPct val="110000"/>
              </a:lnSpc>
              <a:spcBef>
                <a:spcPts val="1200"/>
              </a:spcBef>
              <a:buSzPct val="80000"/>
              <a:buChar char="⬛"/>
              <a:defRPr sz="1600" spc="-10">
                <a:latin typeface="Arial"/>
                <a:ea typeface="Arial"/>
                <a:cs typeface="Arial"/>
                <a:sym typeface="Arial"/>
              </a:defRPr>
            </a:lvl2pPr>
            <a:lvl3pPr marL="504000" indent="-287999" defTabSz="126000">
              <a:lnSpc>
                <a:spcPct val="110000"/>
              </a:lnSpc>
              <a:spcBef>
                <a:spcPts val="1200"/>
              </a:spcBef>
              <a:buSzPct val="80000"/>
              <a:buChar char="⬜"/>
              <a:defRPr sz="1600" spc="-10">
                <a:latin typeface="Arial"/>
                <a:ea typeface="Arial"/>
                <a:cs typeface="Arial"/>
                <a:sym typeface="Arial"/>
              </a:defRPr>
            </a:lvl3pPr>
            <a:lvl4pPr marL="287999" indent="-287999" defTabSz="126000">
              <a:lnSpc>
                <a:spcPct val="110000"/>
              </a:lnSpc>
              <a:spcBef>
                <a:spcPts val="1200"/>
              </a:spcBef>
              <a:buSzPct val="80000"/>
              <a:buChar char="⬛"/>
              <a:defRPr sz="1600" spc="-10">
                <a:latin typeface="Arial"/>
                <a:ea typeface="Arial"/>
                <a:cs typeface="Arial"/>
                <a:sym typeface="Arial"/>
              </a:defRPr>
            </a:lvl4pPr>
            <a:lvl5pPr marL="504000" indent="-287999" defTabSz="126000">
              <a:lnSpc>
                <a:spcPct val="110000"/>
              </a:lnSpc>
              <a:spcBef>
                <a:spcPts val="1200"/>
              </a:spcBef>
              <a:buSzPct val="80000"/>
              <a:buChar char="⬛"/>
              <a:defRPr sz="1600" spc="-1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Add chart/table/photo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3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536135" y="6452505"/>
            <a:ext cx="175866" cy="172815"/>
          </a:xfrm>
          <a:prstGeom prst="rect">
            <a:avLst/>
          </a:prstGeom>
        </p:spPr>
        <p:txBody>
          <a:bodyPr lIns="0" tIns="0" rIns="0" bIns="0" anchor="ctr"/>
          <a:lstStyle>
            <a:lvl1pPr algn="r" defTabSz="914400">
              <a:defRPr sz="1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 Two Column">
    <p:bg>
      <p:bgPr>
        <a:solidFill>
          <a:srgbClr val="F2F2F2">
            <a:alpha val="4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traight Connector 9"/>
          <p:cNvSpPr/>
          <p:nvPr/>
        </p:nvSpPr>
        <p:spPr>
          <a:xfrm>
            <a:off x="479998" y="1041721"/>
            <a:ext cx="11232003" cy="1"/>
          </a:xfrm>
          <a:prstGeom prst="line">
            <a:avLst/>
          </a:prstGeom>
          <a:ln w="3175">
            <a:solidFill>
              <a:srgbClr val="808080"/>
            </a:solidFill>
          </a:ln>
        </p:spPr>
        <p:txBody>
          <a:bodyPr lIns="22859" tIns="22859" rIns="22859" bIns="22859"/>
          <a:lstStyle/>
          <a:p>
            <a:pPr defTabSz="1219169">
              <a:defRPr>
                <a:latin typeface="Helvetica"/>
                <a:ea typeface="Helvetica"/>
                <a:cs typeface="Helvetica"/>
                <a:sym typeface="Helvetica"/>
              </a:defRPr>
            </a:pPr>
            <a:endParaRPr sz="1200"/>
          </a:p>
        </p:txBody>
      </p:sp>
      <p:sp>
        <p:nvSpPr>
          <p:cNvPr id="244" name="Straight Connector 8"/>
          <p:cNvSpPr/>
          <p:nvPr/>
        </p:nvSpPr>
        <p:spPr>
          <a:xfrm>
            <a:off x="2463800" y="6336000"/>
            <a:ext cx="9248200" cy="1"/>
          </a:xfrm>
          <a:prstGeom prst="line">
            <a:avLst/>
          </a:prstGeom>
          <a:ln w="3175">
            <a:solidFill>
              <a:srgbClr val="808080"/>
            </a:solidFill>
          </a:ln>
        </p:spPr>
        <p:txBody>
          <a:bodyPr lIns="22859" tIns="22859" rIns="22859" bIns="22859"/>
          <a:lstStyle/>
          <a:p>
            <a:pPr defTabSz="1219169">
              <a:defRPr>
                <a:latin typeface="Helvetica"/>
                <a:ea typeface="Helvetica"/>
                <a:cs typeface="Helvetica"/>
                <a:sym typeface="Helvetica"/>
              </a:defRPr>
            </a:pPr>
            <a:endParaRPr sz="1200"/>
          </a:p>
        </p:txBody>
      </p:sp>
      <p:pic>
        <p:nvPicPr>
          <p:cNvPr id="245" name="Picture 14" descr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270" y="6222469"/>
            <a:ext cx="1690255" cy="370410"/>
          </a:xfrm>
          <a:prstGeom prst="rect">
            <a:avLst/>
          </a:prstGeom>
          <a:ln w="12700">
            <a:miter lim="400000"/>
          </a:ln>
        </p:spPr>
      </p:pic>
      <p:sp>
        <p:nvSpPr>
          <p:cNvPr id="246" name="Add Title"/>
          <p:cNvSpPr txBox="1">
            <a:spLocks noGrp="1"/>
          </p:cNvSpPr>
          <p:nvPr>
            <p:ph type="title" hasCustomPrompt="1"/>
          </p:nvPr>
        </p:nvSpPr>
        <p:spPr>
          <a:xfrm>
            <a:off x="479027" y="180000"/>
            <a:ext cx="11232974" cy="720001"/>
          </a:xfrm>
          <a:prstGeom prst="rect">
            <a:avLst/>
          </a:prstGeom>
        </p:spPr>
        <p:txBody>
          <a:bodyPr lIns="0" tIns="0" rIns="0" bIns="0" anchor="ctr"/>
          <a:lstStyle>
            <a:lvl1pPr defTabSz="914400">
              <a:lnSpc>
                <a:spcPct val="90000"/>
              </a:lnSpc>
              <a:defRPr sz="3800" spc="-1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Add Title</a:t>
            </a:r>
          </a:p>
        </p:txBody>
      </p:sp>
      <p:sp>
        <p:nvSpPr>
          <p:cNvPr id="24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79999" y="1439999"/>
            <a:ext cx="5520002" cy="4536002"/>
          </a:xfrm>
          <a:prstGeom prst="rect">
            <a:avLst/>
          </a:prstGeom>
        </p:spPr>
        <p:txBody>
          <a:bodyPr lIns="0" tIns="0" rIns="0" bIns="0"/>
          <a:lstStyle>
            <a:lvl1pPr marL="432000" indent="-432000" defTabSz="126000">
              <a:lnSpc>
                <a:spcPct val="110000"/>
              </a:lnSpc>
              <a:spcBef>
                <a:spcPts val="1200"/>
              </a:spcBef>
              <a:buClr>
                <a:srgbClr val="000000"/>
              </a:buClr>
              <a:buSzPct val="80000"/>
              <a:buChar char="⬛"/>
              <a:defRPr spc="-10">
                <a:latin typeface="Arial"/>
                <a:ea typeface="Arial"/>
                <a:cs typeface="Arial"/>
                <a:sym typeface="Arial"/>
              </a:defRPr>
            </a:lvl1pPr>
            <a:lvl2pPr marL="647999" indent="-432000" defTabSz="126000">
              <a:lnSpc>
                <a:spcPct val="110000"/>
              </a:lnSpc>
              <a:spcBef>
                <a:spcPts val="1200"/>
              </a:spcBef>
              <a:buClr>
                <a:srgbClr val="000000"/>
              </a:buClr>
              <a:buSzPct val="80000"/>
              <a:buChar char="⬛"/>
              <a:defRPr spc="-10">
                <a:latin typeface="Arial"/>
                <a:ea typeface="Arial"/>
                <a:cs typeface="Arial"/>
                <a:sym typeface="Arial"/>
              </a:defRPr>
            </a:lvl2pPr>
            <a:lvl3pPr marL="647999" indent="-432000" defTabSz="126000">
              <a:lnSpc>
                <a:spcPct val="110000"/>
              </a:lnSpc>
              <a:spcBef>
                <a:spcPts val="1200"/>
              </a:spcBef>
              <a:buClr>
                <a:srgbClr val="000000"/>
              </a:buClr>
              <a:buSzPct val="80000"/>
              <a:buChar char="⬜"/>
              <a:defRPr spc="-10">
                <a:latin typeface="Arial"/>
                <a:ea typeface="Arial"/>
                <a:cs typeface="Arial"/>
                <a:sym typeface="Arial"/>
              </a:defRPr>
            </a:lvl3pPr>
            <a:lvl4pPr marL="432000" indent="-432000" defTabSz="126000">
              <a:lnSpc>
                <a:spcPct val="110000"/>
              </a:lnSpc>
              <a:spcBef>
                <a:spcPts val="1200"/>
              </a:spcBef>
              <a:buClr>
                <a:srgbClr val="000000"/>
              </a:buClr>
              <a:buSzPct val="80000"/>
              <a:buChar char="⬛"/>
              <a:defRPr spc="-10">
                <a:latin typeface="Arial"/>
                <a:ea typeface="Arial"/>
                <a:cs typeface="Arial"/>
                <a:sym typeface="Arial"/>
              </a:defRPr>
            </a:lvl4pPr>
            <a:lvl5pPr marL="647999" indent="-432000" defTabSz="126000">
              <a:lnSpc>
                <a:spcPct val="110000"/>
              </a:lnSpc>
              <a:spcBef>
                <a:spcPts val="1200"/>
              </a:spcBef>
              <a:buClr>
                <a:srgbClr val="000000"/>
              </a:buClr>
              <a:buSzPct val="80000"/>
              <a:buChar char="⬛"/>
              <a:defRPr spc="-1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8" name="Text Placeholder 5"/>
          <p:cNvSpPr>
            <a:spLocks noGrp="1"/>
          </p:cNvSpPr>
          <p:nvPr>
            <p:ph type="body" sz="half" idx="21"/>
          </p:nvPr>
        </p:nvSpPr>
        <p:spPr>
          <a:xfrm>
            <a:off x="6191251" y="1440000"/>
            <a:ext cx="5509685" cy="4608001"/>
          </a:xfrm>
          <a:prstGeom prst="rect">
            <a:avLst/>
          </a:prstGeom>
        </p:spPr>
        <p:txBody>
          <a:bodyPr lIns="0" tIns="0" rIns="0" bIns="0"/>
          <a:lstStyle/>
          <a:p>
            <a:pPr marL="0" indent="0" defTabSz="126000">
              <a:lnSpc>
                <a:spcPct val="110000"/>
              </a:lnSpc>
              <a:spcBef>
                <a:spcPts val="1200"/>
              </a:spcBef>
              <a:buSzTx/>
              <a:buNone/>
              <a:defRPr sz="3200" spc="-1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4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536135" y="6452505"/>
            <a:ext cx="175866" cy="172815"/>
          </a:xfrm>
          <a:prstGeom prst="rect">
            <a:avLst/>
          </a:prstGeom>
        </p:spPr>
        <p:txBody>
          <a:bodyPr lIns="0" tIns="0" rIns="0" bIns="0" anchor="ctr"/>
          <a:lstStyle>
            <a:lvl1pPr algn="r" defTabSz="914400">
              <a:defRPr sz="1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 or Statemen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Add Section title, quote or statement text 2 lines max"/>
          <p:cNvSpPr txBox="1">
            <a:spLocks noGrp="1"/>
          </p:cNvSpPr>
          <p:nvPr>
            <p:ph type="title" hasCustomPrompt="1"/>
          </p:nvPr>
        </p:nvSpPr>
        <p:spPr>
          <a:xfrm>
            <a:off x="1935480" y="1455911"/>
            <a:ext cx="8321041" cy="3946179"/>
          </a:xfrm>
          <a:prstGeom prst="rect">
            <a:avLst/>
          </a:prstGeom>
        </p:spPr>
        <p:txBody>
          <a:bodyPr lIns="0" tIns="0" rIns="0" bIns="0" anchor="ctr"/>
          <a:lstStyle>
            <a:lvl1pPr algn="ctr" defTabSz="914400">
              <a:lnSpc>
                <a:spcPct val="110000"/>
              </a:lnSpc>
              <a:defRPr sz="3400" spc="-1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Add Section title, quote or statement text 2 lines max</a:t>
            </a:r>
          </a:p>
        </p:txBody>
      </p:sp>
      <p:grpSp>
        <p:nvGrpSpPr>
          <p:cNvPr id="259" name="Group 6"/>
          <p:cNvGrpSpPr/>
          <p:nvPr/>
        </p:nvGrpSpPr>
        <p:grpSpPr>
          <a:xfrm>
            <a:off x="5156660" y="610984"/>
            <a:ext cx="1878680" cy="5636030"/>
            <a:chOff x="-1" y="-1"/>
            <a:chExt cx="3757357" cy="11272058"/>
          </a:xfrm>
        </p:grpSpPr>
        <p:sp>
          <p:nvSpPr>
            <p:cNvPr id="257" name="Rectangle 7"/>
            <p:cNvSpPr/>
            <p:nvPr/>
          </p:nvSpPr>
          <p:spPr>
            <a:xfrm>
              <a:off x="-2" y="-2"/>
              <a:ext cx="3757359" cy="375735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914400">
                <a:defRPr sz="3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1800"/>
            </a:p>
          </p:txBody>
        </p:sp>
        <p:sp>
          <p:nvSpPr>
            <p:cNvPr id="258" name="Rectangle 9"/>
            <p:cNvSpPr/>
            <p:nvPr/>
          </p:nvSpPr>
          <p:spPr>
            <a:xfrm>
              <a:off x="-2" y="7514705"/>
              <a:ext cx="3757359" cy="375735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914400">
                <a:defRPr sz="3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1800"/>
            </a:p>
          </p:txBody>
        </p:sp>
      </p:grpSp>
      <p:sp>
        <p:nvSpPr>
          <p:cNvPr id="26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61735" y="6269943"/>
            <a:ext cx="175866" cy="172815"/>
          </a:xfrm>
          <a:prstGeom prst="rect">
            <a:avLst/>
          </a:prstGeom>
        </p:spPr>
        <p:txBody>
          <a:bodyPr lIns="0" tIns="0" rIns="0" bIns="0" anchor="ctr"/>
          <a:lstStyle>
            <a:lvl1pPr algn="r" defTabSz="914400">
              <a:defRPr sz="1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 Single Column">
    <p:bg>
      <p:bgPr>
        <a:solidFill>
          <a:srgbClr val="F2F2F2">
            <a:alpha val="4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Add Title"/>
          <p:cNvSpPr txBox="1">
            <a:spLocks noGrp="1"/>
          </p:cNvSpPr>
          <p:nvPr>
            <p:ph type="title" hasCustomPrompt="1"/>
          </p:nvPr>
        </p:nvSpPr>
        <p:spPr>
          <a:xfrm>
            <a:off x="478800" y="180000"/>
            <a:ext cx="11233201" cy="720001"/>
          </a:xfrm>
          <a:prstGeom prst="rect">
            <a:avLst/>
          </a:prstGeom>
        </p:spPr>
        <p:txBody>
          <a:bodyPr lIns="0" tIns="0" rIns="0" bIns="0" anchor="ctr"/>
          <a:lstStyle>
            <a:lvl1pPr defTabSz="914400">
              <a:lnSpc>
                <a:spcPct val="90000"/>
              </a:lnSpc>
              <a:defRPr sz="3800" spc="-1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Add Title</a:t>
            </a:r>
          </a:p>
        </p:txBody>
      </p:sp>
      <p:sp>
        <p:nvSpPr>
          <p:cNvPr id="268" name="Body Level One…"/>
          <p:cNvSpPr txBox="1">
            <a:spLocks noGrp="1"/>
          </p:cNvSpPr>
          <p:nvPr>
            <p:ph type="body" idx="1"/>
          </p:nvPr>
        </p:nvSpPr>
        <p:spPr>
          <a:xfrm>
            <a:off x="479027" y="1439999"/>
            <a:ext cx="11232972" cy="4536002"/>
          </a:xfrm>
          <a:prstGeom prst="rect">
            <a:avLst/>
          </a:prstGeom>
        </p:spPr>
        <p:txBody>
          <a:bodyPr lIns="0" tIns="0" rIns="0" bIns="0"/>
          <a:lstStyle>
            <a:lvl1pPr marL="432000" indent="-432000" defTabSz="126000">
              <a:lnSpc>
                <a:spcPct val="110000"/>
              </a:lnSpc>
              <a:spcBef>
                <a:spcPts val="1200"/>
              </a:spcBef>
              <a:buClr>
                <a:srgbClr val="000000"/>
              </a:buClr>
              <a:buSzPct val="80000"/>
              <a:buChar char="⬛"/>
              <a:defRPr spc="-10">
                <a:latin typeface="Arial"/>
                <a:ea typeface="Arial"/>
                <a:cs typeface="Arial"/>
                <a:sym typeface="Arial"/>
              </a:defRPr>
            </a:lvl1pPr>
            <a:lvl2pPr marL="647999" indent="-432000" defTabSz="126000">
              <a:lnSpc>
                <a:spcPct val="110000"/>
              </a:lnSpc>
              <a:spcBef>
                <a:spcPts val="1200"/>
              </a:spcBef>
              <a:buClr>
                <a:srgbClr val="000000"/>
              </a:buClr>
              <a:buSzPct val="80000"/>
              <a:buChar char="⬛"/>
              <a:defRPr spc="-10">
                <a:latin typeface="Arial"/>
                <a:ea typeface="Arial"/>
                <a:cs typeface="Arial"/>
                <a:sym typeface="Arial"/>
              </a:defRPr>
            </a:lvl2pPr>
            <a:lvl3pPr marL="647999" indent="-432000" defTabSz="126000">
              <a:lnSpc>
                <a:spcPct val="110000"/>
              </a:lnSpc>
              <a:spcBef>
                <a:spcPts val="1200"/>
              </a:spcBef>
              <a:buClr>
                <a:srgbClr val="000000"/>
              </a:buClr>
              <a:buSzPct val="80000"/>
              <a:buChar char="⬜"/>
              <a:defRPr spc="-10">
                <a:latin typeface="Arial"/>
                <a:ea typeface="Arial"/>
                <a:cs typeface="Arial"/>
                <a:sym typeface="Arial"/>
              </a:defRPr>
            </a:lvl3pPr>
            <a:lvl4pPr marL="432000" indent="-432000" defTabSz="126000">
              <a:lnSpc>
                <a:spcPct val="110000"/>
              </a:lnSpc>
              <a:spcBef>
                <a:spcPts val="1200"/>
              </a:spcBef>
              <a:buClr>
                <a:srgbClr val="000000"/>
              </a:buClr>
              <a:buSzPct val="80000"/>
              <a:buChar char="⬛"/>
              <a:defRPr spc="-10">
                <a:latin typeface="Arial"/>
                <a:ea typeface="Arial"/>
                <a:cs typeface="Arial"/>
                <a:sym typeface="Arial"/>
              </a:defRPr>
            </a:lvl4pPr>
            <a:lvl5pPr marL="647999" indent="-432000" defTabSz="126000">
              <a:lnSpc>
                <a:spcPct val="110000"/>
              </a:lnSpc>
              <a:spcBef>
                <a:spcPts val="1200"/>
              </a:spcBef>
              <a:buClr>
                <a:srgbClr val="000000"/>
              </a:buClr>
              <a:buSzPct val="80000"/>
              <a:buChar char="⬛"/>
              <a:defRPr spc="-1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9" name="Straight Connector 9"/>
          <p:cNvSpPr/>
          <p:nvPr/>
        </p:nvSpPr>
        <p:spPr>
          <a:xfrm>
            <a:off x="479998" y="1041721"/>
            <a:ext cx="11232003" cy="1"/>
          </a:xfrm>
          <a:prstGeom prst="line">
            <a:avLst/>
          </a:prstGeom>
          <a:ln w="3175">
            <a:solidFill>
              <a:srgbClr val="808080"/>
            </a:solidFill>
          </a:ln>
        </p:spPr>
        <p:txBody>
          <a:bodyPr lIns="22859" tIns="22859" rIns="22859" bIns="22859"/>
          <a:lstStyle/>
          <a:p>
            <a:pPr defTabSz="1219169"/>
            <a:endParaRPr sz="1200"/>
          </a:p>
        </p:txBody>
      </p:sp>
      <p:sp>
        <p:nvSpPr>
          <p:cNvPr id="270" name="Straight Connector 12"/>
          <p:cNvSpPr/>
          <p:nvPr/>
        </p:nvSpPr>
        <p:spPr>
          <a:xfrm>
            <a:off x="2463800" y="6336000"/>
            <a:ext cx="9248200" cy="1"/>
          </a:xfrm>
          <a:prstGeom prst="line">
            <a:avLst/>
          </a:prstGeom>
          <a:ln w="3175">
            <a:solidFill>
              <a:srgbClr val="808080"/>
            </a:solidFill>
          </a:ln>
        </p:spPr>
        <p:txBody>
          <a:bodyPr lIns="22859" tIns="22859" rIns="22859" bIns="22859"/>
          <a:lstStyle/>
          <a:p>
            <a:pPr defTabSz="1219169"/>
            <a:endParaRPr sz="1200"/>
          </a:p>
        </p:txBody>
      </p:sp>
      <p:pic>
        <p:nvPicPr>
          <p:cNvPr id="271" name="Picture 11" descr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270" y="6222469"/>
            <a:ext cx="1690255" cy="370410"/>
          </a:xfrm>
          <a:prstGeom prst="rect">
            <a:avLst/>
          </a:prstGeom>
          <a:ln w="12700">
            <a:miter lim="400000"/>
          </a:ln>
        </p:spPr>
      </p:pic>
      <p:sp>
        <p:nvSpPr>
          <p:cNvPr id="27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536135" y="6452505"/>
            <a:ext cx="175866" cy="172815"/>
          </a:xfrm>
          <a:prstGeom prst="rect">
            <a:avLst/>
          </a:prstGeom>
        </p:spPr>
        <p:txBody>
          <a:bodyPr lIns="0" tIns="0" rIns="0" bIns="0" anchor="ctr"/>
          <a:lstStyle>
            <a:lvl1pPr algn="r" defTabSz="914400">
              <a:defRPr sz="1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 Singl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Add Title"/>
          <p:cNvSpPr txBox="1">
            <a:spLocks noGrp="1"/>
          </p:cNvSpPr>
          <p:nvPr>
            <p:ph type="title" hasCustomPrompt="1"/>
          </p:nvPr>
        </p:nvSpPr>
        <p:spPr>
          <a:xfrm>
            <a:off x="478800" y="180000"/>
            <a:ext cx="11233200" cy="720001"/>
          </a:xfrm>
          <a:prstGeom prst="rect">
            <a:avLst/>
          </a:prstGeom>
        </p:spPr>
        <p:txBody>
          <a:bodyPr lIns="91439" tIns="91439" rIns="91439" bIns="91439" anchor="ctr"/>
          <a:lstStyle>
            <a:lvl1pPr defTabSz="914400">
              <a:lnSpc>
                <a:spcPct val="90000"/>
              </a:lnSpc>
              <a:defRPr sz="3800" b="0" spc="0">
                <a:latin typeface="Aptos Display"/>
                <a:ea typeface="Aptos Display"/>
                <a:cs typeface="Aptos Display"/>
                <a:sym typeface="Aptos Display"/>
              </a:defRPr>
            </a:lvl1pPr>
          </a:lstStyle>
          <a:p>
            <a:r>
              <a:t>Add Title</a:t>
            </a:r>
          </a:p>
        </p:txBody>
      </p:sp>
      <p:sp>
        <p:nvSpPr>
          <p:cNvPr id="280" name="Body Level One…"/>
          <p:cNvSpPr txBox="1">
            <a:spLocks noGrp="1"/>
          </p:cNvSpPr>
          <p:nvPr>
            <p:ph type="body" idx="1"/>
          </p:nvPr>
        </p:nvSpPr>
        <p:spPr>
          <a:xfrm>
            <a:off x="479027" y="1439999"/>
            <a:ext cx="11232972" cy="4536001"/>
          </a:xfrm>
          <a:prstGeom prst="rect">
            <a:avLst/>
          </a:prstGeom>
        </p:spPr>
        <p:txBody>
          <a:bodyPr lIns="91439" tIns="91439" rIns="91439" bIns="91439"/>
          <a:lstStyle>
            <a:lvl1pPr marL="228600" indent="-228600" defTabSz="914400">
              <a:spcBef>
                <a:spcPts val="1000"/>
              </a:spcBef>
              <a:buSzPct val="100000"/>
              <a:buFont typeface="Arial"/>
              <a:defRPr sz="2800">
                <a:latin typeface="Aptos"/>
                <a:ea typeface="Aptos"/>
                <a:cs typeface="Aptos"/>
                <a:sym typeface="Aptos"/>
              </a:defRPr>
            </a:lvl1pPr>
            <a:lvl2pPr marL="495300" indent="-266700" defTabSz="914400">
              <a:spcBef>
                <a:spcPts val="1000"/>
              </a:spcBef>
              <a:buSzPct val="100000"/>
              <a:buFont typeface="Arial"/>
              <a:defRPr sz="2800">
                <a:latin typeface="Aptos"/>
                <a:ea typeface="Aptos"/>
                <a:cs typeface="Aptos"/>
                <a:sym typeface="Aptos"/>
              </a:defRPr>
            </a:lvl2pPr>
            <a:lvl3pPr marL="777240" indent="-320040" defTabSz="914400">
              <a:spcBef>
                <a:spcPts val="1000"/>
              </a:spcBef>
              <a:buSzPct val="100000"/>
              <a:buFont typeface="Arial"/>
              <a:defRPr sz="2800">
                <a:latin typeface="Aptos"/>
                <a:ea typeface="Aptos"/>
                <a:cs typeface="Aptos"/>
                <a:sym typeface="Aptos"/>
              </a:defRPr>
            </a:lvl3pPr>
            <a:lvl4pPr marL="1041400" indent="-355600" defTabSz="914400">
              <a:spcBef>
                <a:spcPts val="1000"/>
              </a:spcBef>
              <a:buSzPct val="100000"/>
              <a:buFont typeface="Arial"/>
              <a:defRPr sz="2800">
                <a:latin typeface="Aptos"/>
                <a:ea typeface="Aptos"/>
                <a:cs typeface="Aptos"/>
                <a:sym typeface="Aptos"/>
              </a:defRPr>
            </a:lvl4pPr>
            <a:lvl5pPr marL="1270000" indent="-355600" defTabSz="914400">
              <a:spcBef>
                <a:spcPts val="1000"/>
              </a:spcBef>
              <a:buSzPct val="100000"/>
              <a:buFont typeface="Arial"/>
              <a:defRPr sz="2800">
                <a:latin typeface="Aptos"/>
                <a:ea typeface="Aptos"/>
                <a:cs typeface="Aptos"/>
                <a:sym typeface="Apto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8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536135" y="6446838"/>
            <a:ext cx="175866" cy="184151"/>
          </a:xfrm>
          <a:prstGeom prst="rect">
            <a:avLst/>
          </a:prstGeom>
        </p:spPr>
        <p:txBody>
          <a:bodyPr lIns="0" tIns="0" rIns="0" bIns="0" anchor="ctr"/>
          <a:lstStyle>
            <a:lvl1pPr algn="r" defTabSz="914400">
              <a:defRPr sz="1200">
                <a:latin typeface="Aptos"/>
                <a:ea typeface="Aptos"/>
                <a:cs typeface="Aptos"/>
                <a:sym typeface="Apto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82" name="Straight Connector 9"/>
          <p:cNvSpPr/>
          <p:nvPr/>
        </p:nvSpPr>
        <p:spPr>
          <a:xfrm>
            <a:off x="479999" y="1041721"/>
            <a:ext cx="11232001" cy="1"/>
          </a:xfrm>
          <a:prstGeom prst="line">
            <a:avLst/>
          </a:prstGeom>
          <a:ln w="12700">
            <a:solidFill>
              <a:srgbClr val="808080"/>
            </a:solidFill>
          </a:ln>
        </p:spPr>
        <p:txBody>
          <a:bodyPr tIns="45720" bIns="45720"/>
          <a:lstStyle/>
          <a:p>
            <a:pPr algn="l" defTabSz="914400">
              <a:defRPr sz="36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defRPr>
            </a:pPr>
            <a:endParaRPr sz="1800"/>
          </a:p>
        </p:txBody>
      </p:sp>
      <p:sp>
        <p:nvSpPr>
          <p:cNvPr id="283" name="Straight Connector 12"/>
          <p:cNvSpPr/>
          <p:nvPr/>
        </p:nvSpPr>
        <p:spPr>
          <a:xfrm>
            <a:off x="2463800" y="6336000"/>
            <a:ext cx="9248200" cy="1"/>
          </a:xfrm>
          <a:prstGeom prst="line">
            <a:avLst/>
          </a:prstGeom>
          <a:ln w="12700">
            <a:solidFill>
              <a:srgbClr val="808080"/>
            </a:solidFill>
          </a:ln>
        </p:spPr>
        <p:txBody>
          <a:bodyPr tIns="45720" bIns="45720"/>
          <a:lstStyle/>
          <a:p>
            <a:pPr algn="l" defTabSz="914400">
              <a:defRPr sz="36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defRPr>
            </a:pPr>
            <a:endParaRPr sz="1800"/>
          </a:p>
        </p:txBody>
      </p:sp>
      <p:pic>
        <p:nvPicPr>
          <p:cNvPr id="284" name="Picture 11" descr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270" y="6222469"/>
            <a:ext cx="1690255" cy="37040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ingl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AA3A0A6-2360-E749-813F-4C2BB76956B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9426" y="1592263"/>
            <a:ext cx="8388349" cy="43576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C36DDD88-F5A8-0D44-B7D8-EAAB62AC4A2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80575" y="479699"/>
            <a:ext cx="11232000" cy="720000"/>
          </a:xfrm>
        </p:spPr>
        <p:txBody>
          <a:bodyPr anchor="b" anchorCtr="0"/>
          <a:lstStyle>
            <a:lvl1pPr algn="l">
              <a:defRPr sz="380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Add Title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F7DE77F0-5E8F-F445-AB32-F3073626555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0000" y="226294"/>
            <a:ext cx="11233150" cy="280988"/>
          </a:xfrm>
        </p:spPr>
        <p:txBody>
          <a:bodyPr/>
          <a:lstStyle>
            <a:lvl1pPr marL="0" indent="0">
              <a:buNone/>
              <a:defRPr sz="1400" b="1"/>
            </a:lvl1pPr>
            <a:lvl2pPr marL="432000" indent="0">
              <a:buNone/>
              <a:defRPr sz="1600"/>
            </a:lvl2pPr>
            <a:lvl3pPr marL="432000" indent="0">
              <a:buNone/>
              <a:defRPr sz="1600"/>
            </a:lvl3pPr>
            <a:lvl4pPr marL="0" indent="0">
              <a:buNone/>
              <a:defRPr sz="1600"/>
            </a:lvl4pPr>
            <a:lvl5pPr marL="432000" indent="0">
              <a:buNone/>
              <a:defRPr sz="1600"/>
            </a:lvl5pPr>
          </a:lstStyle>
          <a:p>
            <a:pPr lvl="0"/>
            <a:r>
              <a:rPr lang="en-US"/>
              <a:t>Optional chapter heading 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7768CFC-6AEF-D744-A23B-B3F7B1CC16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79426" y="6097460"/>
            <a:ext cx="11233149" cy="0"/>
          </a:xfrm>
          <a:prstGeom prst="line">
            <a:avLst/>
          </a:prstGeom>
          <a:ln w="3175">
            <a:solidFill>
              <a:schemeClr val="tx1">
                <a:lumMod val="95000"/>
                <a:lumOff val="5000"/>
              </a:schemeClr>
            </a:solidFill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1" name="Logo" descr="UAL Logo Black">
            <a:extLst>
              <a:ext uri="{FF2B5EF4-FFF2-40B4-BE49-F238E27FC236}">
                <a16:creationId xmlns:a16="http://schemas.microsoft.com/office/drawing/2014/main" id="{565EDE85-0F86-2143-AD89-1533A6A793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025"/>
          <a:stretch/>
        </p:blipFill>
        <p:spPr>
          <a:xfrm>
            <a:off x="462898" y="6170212"/>
            <a:ext cx="867454" cy="456367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D93710B7-7EB9-FA45-A0FE-45B364844F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97920" y="6356351"/>
            <a:ext cx="41408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2CC19541-5F6E-2C4C-BF21-196C1C8E2E31}" type="slidenum">
              <a:rPr lang="en-GB" smtClean="0"/>
              <a:pPr/>
              <a:t>‹#›</a:t>
            </a:fld>
            <a:r>
              <a:rPr lang="en-GB"/>
              <a:t> 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F244053C-E493-6C4D-9CEF-16DB2081F0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24224" y="6356351"/>
            <a:ext cx="797369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 algn="r"/>
            <a:r>
              <a:rPr lang="en-GB"/>
              <a:t>Presentation Title [To change text: Insert &gt; Header and Footer]</a:t>
            </a:r>
          </a:p>
        </p:txBody>
      </p:sp>
    </p:spTree>
    <p:extLst>
      <p:ext uri="{BB962C8B-B14F-4D97-AF65-F5344CB8AC3E}">
        <p14:creationId xmlns:p14="http://schemas.microsoft.com/office/powerpoint/2010/main" val="5542243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ne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Add Title"/>
          <p:cNvSpPr txBox="1">
            <a:spLocks noGrp="1"/>
          </p:cNvSpPr>
          <p:nvPr>
            <p:ph type="title" hasCustomPrompt="1"/>
          </p:nvPr>
        </p:nvSpPr>
        <p:spPr>
          <a:xfrm>
            <a:off x="478546" y="180000"/>
            <a:ext cx="11233454" cy="720001"/>
          </a:xfrm>
          <a:prstGeom prst="rect">
            <a:avLst/>
          </a:prstGeom>
        </p:spPr>
        <p:txBody>
          <a:bodyPr lIns="91439" tIns="91439" rIns="91439" bIns="91439" anchor="ctr"/>
          <a:lstStyle>
            <a:lvl1pPr defTabSz="914400">
              <a:lnSpc>
                <a:spcPct val="90000"/>
              </a:lnSpc>
              <a:defRPr sz="3800" b="0" spc="0">
                <a:latin typeface="Aptos Display"/>
                <a:ea typeface="Aptos Display"/>
                <a:cs typeface="Aptos Display"/>
                <a:sym typeface="Aptos Display"/>
              </a:defRPr>
            </a:lvl1pPr>
          </a:lstStyle>
          <a:p>
            <a:r>
              <a:t>Add Title</a:t>
            </a:r>
          </a:p>
        </p:txBody>
      </p:sp>
      <p:sp>
        <p:nvSpPr>
          <p:cNvPr id="292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478546" y="1470024"/>
            <a:ext cx="11232973" cy="4536000"/>
          </a:xfrm>
          <a:prstGeom prst="rect">
            <a:avLst/>
          </a:prstGeom>
        </p:spPr>
        <p:txBody>
          <a:bodyPr lIns="91439" tIns="91439" rIns="91439" bIns="91439"/>
          <a:lstStyle>
            <a:lvl1pPr marL="0" indent="0" defTabSz="914400">
              <a:spcBef>
                <a:spcPts val="1000"/>
              </a:spcBef>
              <a:buSzTx/>
              <a:buNone/>
              <a:defRPr sz="1600">
                <a:latin typeface="Aptos"/>
                <a:ea typeface="Aptos"/>
                <a:cs typeface="Aptos"/>
                <a:sym typeface="Aptos"/>
              </a:defRPr>
            </a:lvl1pPr>
            <a:lvl2pPr marL="381000" indent="-152400" defTabSz="914400">
              <a:spcBef>
                <a:spcPts val="1000"/>
              </a:spcBef>
              <a:buSzPct val="100000"/>
              <a:defRPr sz="1600">
                <a:latin typeface="Aptos"/>
                <a:ea typeface="Aptos"/>
                <a:cs typeface="Aptos"/>
                <a:sym typeface="Aptos"/>
              </a:defRPr>
            </a:lvl2pPr>
            <a:lvl3pPr marL="640080" indent="-182880" defTabSz="914400">
              <a:spcBef>
                <a:spcPts val="1000"/>
              </a:spcBef>
              <a:buSzPct val="100000"/>
              <a:defRPr sz="1600">
                <a:latin typeface="Aptos"/>
                <a:ea typeface="Aptos"/>
                <a:cs typeface="Aptos"/>
                <a:sym typeface="Aptos"/>
              </a:defRPr>
            </a:lvl3pPr>
            <a:lvl4pPr marL="889000" indent="-203200" defTabSz="914400">
              <a:spcBef>
                <a:spcPts val="1000"/>
              </a:spcBef>
              <a:buSzPct val="100000"/>
              <a:defRPr sz="1600">
                <a:latin typeface="Aptos"/>
                <a:ea typeface="Aptos"/>
                <a:cs typeface="Aptos"/>
                <a:sym typeface="Aptos"/>
              </a:defRPr>
            </a:lvl4pPr>
            <a:lvl5pPr marL="1117600" indent="-203200" defTabSz="914400">
              <a:spcBef>
                <a:spcPts val="1000"/>
              </a:spcBef>
              <a:buSzPct val="100000"/>
              <a:defRPr sz="1600">
                <a:latin typeface="Aptos"/>
                <a:ea typeface="Aptos"/>
                <a:cs typeface="Aptos"/>
                <a:sym typeface="Aptos"/>
              </a:defRPr>
            </a:lvl5pPr>
          </a:lstStyle>
          <a:p>
            <a:r>
              <a:t>Add chart/table/photo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9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536135" y="6446838"/>
            <a:ext cx="175866" cy="184151"/>
          </a:xfrm>
          <a:prstGeom prst="rect">
            <a:avLst/>
          </a:prstGeom>
        </p:spPr>
        <p:txBody>
          <a:bodyPr lIns="0" tIns="0" rIns="0" bIns="0" anchor="ctr"/>
          <a:lstStyle>
            <a:lvl1pPr algn="r" defTabSz="914400">
              <a:defRPr sz="1200">
                <a:latin typeface="Aptos"/>
                <a:ea typeface="Aptos"/>
                <a:cs typeface="Aptos"/>
                <a:sym typeface="Apto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94" name="Straight Connector 9"/>
          <p:cNvSpPr/>
          <p:nvPr/>
        </p:nvSpPr>
        <p:spPr>
          <a:xfrm>
            <a:off x="479999" y="1041721"/>
            <a:ext cx="11232001" cy="1"/>
          </a:xfrm>
          <a:prstGeom prst="line">
            <a:avLst/>
          </a:prstGeom>
          <a:ln w="12700">
            <a:solidFill>
              <a:srgbClr val="808080"/>
            </a:solidFill>
          </a:ln>
        </p:spPr>
        <p:txBody>
          <a:bodyPr tIns="45720" bIns="45720"/>
          <a:lstStyle/>
          <a:p>
            <a:pPr algn="l" defTabSz="914400">
              <a:defRPr sz="36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defRPr>
            </a:pPr>
            <a:endParaRPr sz="1800"/>
          </a:p>
        </p:txBody>
      </p:sp>
      <p:sp>
        <p:nvSpPr>
          <p:cNvPr id="295" name="Straight Connector 8"/>
          <p:cNvSpPr/>
          <p:nvPr/>
        </p:nvSpPr>
        <p:spPr>
          <a:xfrm>
            <a:off x="2463800" y="6336000"/>
            <a:ext cx="9248200" cy="1"/>
          </a:xfrm>
          <a:prstGeom prst="line">
            <a:avLst/>
          </a:prstGeom>
          <a:ln w="12700">
            <a:solidFill>
              <a:srgbClr val="808080"/>
            </a:solidFill>
          </a:ln>
        </p:spPr>
        <p:txBody>
          <a:bodyPr tIns="45720" bIns="45720"/>
          <a:lstStyle/>
          <a:p>
            <a:pPr algn="l" defTabSz="914400">
              <a:defRPr sz="36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defRPr>
            </a:pPr>
            <a:endParaRPr sz="1800"/>
          </a:p>
        </p:txBody>
      </p:sp>
      <p:pic>
        <p:nvPicPr>
          <p:cNvPr id="296" name="Picture 14" descr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270" y="6222469"/>
            <a:ext cx="1690255" cy="37040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 Single Column">
    <p:bg>
      <p:bgPr>
        <a:solidFill>
          <a:srgbClr val="F2F2F2">
            <a:alpha val="4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Add Title"/>
          <p:cNvSpPr txBox="1">
            <a:spLocks noGrp="1"/>
          </p:cNvSpPr>
          <p:nvPr>
            <p:ph type="title" hasCustomPrompt="1"/>
          </p:nvPr>
        </p:nvSpPr>
        <p:spPr>
          <a:xfrm>
            <a:off x="478799" y="179999"/>
            <a:ext cx="11233201" cy="720002"/>
          </a:xfrm>
          <a:prstGeom prst="rect">
            <a:avLst/>
          </a:prstGeom>
        </p:spPr>
        <p:txBody>
          <a:bodyPr lIns="0" tIns="0" rIns="0" bIns="0" anchor="ctr"/>
          <a:lstStyle>
            <a:lvl1pPr defTabSz="914400">
              <a:lnSpc>
                <a:spcPct val="90000"/>
              </a:lnSpc>
              <a:defRPr sz="3800" spc="-1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Add Title</a:t>
            </a:r>
          </a:p>
        </p:txBody>
      </p:sp>
      <p:sp>
        <p:nvSpPr>
          <p:cNvPr id="304" name="Body Level One…"/>
          <p:cNvSpPr txBox="1">
            <a:spLocks noGrp="1"/>
          </p:cNvSpPr>
          <p:nvPr>
            <p:ph type="body" idx="1"/>
          </p:nvPr>
        </p:nvSpPr>
        <p:spPr>
          <a:xfrm>
            <a:off x="479027" y="1439999"/>
            <a:ext cx="11232972" cy="4536002"/>
          </a:xfrm>
          <a:prstGeom prst="rect">
            <a:avLst/>
          </a:prstGeom>
        </p:spPr>
        <p:txBody>
          <a:bodyPr lIns="0" tIns="0" rIns="0" bIns="0"/>
          <a:lstStyle>
            <a:lvl1pPr marL="431999" indent="-431999" defTabSz="126000">
              <a:lnSpc>
                <a:spcPct val="110000"/>
              </a:lnSpc>
              <a:spcBef>
                <a:spcPts val="1200"/>
              </a:spcBef>
              <a:buClr>
                <a:srgbClr val="000000"/>
              </a:buClr>
              <a:buSzPct val="80000"/>
              <a:buChar char="⬛"/>
              <a:defRPr spc="-10">
                <a:latin typeface="Arial"/>
                <a:ea typeface="Arial"/>
                <a:cs typeface="Arial"/>
                <a:sym typeface="Arial"/>
              </a:defRPr>
            </a:lvl1pPr>
            <a:lvl2pPr marL="647999" indent="-431999" defTabSz="126000">
              <a:lnSpc>
                <a:spcPct val="110000"/>
              </a:lnSpc>
              <a:spcBef>
                <a:spcPts val="1200"/>
              </a:spcBef>
              <a:buClr>
                <a:srgbClr val="000000"/>
              </a:buClr>
              <a:buSzPct val="80000"/>
              <a:buChar char="⬛"/>
              <a:defRPr spc="-10">
                <a:latin typeface="Arial"/>
                <a:ea typeface="Arial"/>
                <a:cs typeface="Arial"/>
                <a:sym typeface="Arial"/>
              </a:defRPr>
            </a:lvl2pPr>
            <a:lvl3pPr marL="647999" indent="-431999" defTabSz="126000">
              <a:lnSpc>
                <a:spcPct val="110000"/>
              </a:lnSpc>
              <a:spcBef>
                <a:spcPts val="1200"/>
              </a:spcBef>
              <a:buClr>
                <a:srgbClr val="000000"/>
              </a:buClr>
              <a:buSzPct val="80000"/>
              <a:buChar char="⬜"/>
              <a:defRPr spc="-10">
                <a:latin typeface="Arial"/>
                <a:ea typeface="Arial"/>
                <a:cs typeface="Arial"/>
                <a:sym typeface="Arial"/>
              </a:defRPr>
            </a:lvl3pPr>
            <a:lvl4pPr marL="431999" indent="-431999" defTabSz="126000">
              <a:lnSpc>
                <a:spcPct val="110000"/>
              </a:lnSpc>
              <a:spcBef>
                <a:spcPts val="1200"/>
              </a:spcBef>
              <a:buClr>
                <a:srgbClr val="000000"/>
              </a:buClr>
              <a:buSzPct val="80000"/>
              <a:buChar char="⬛"/>
              <a:defRPr spc="-10">
                <a:latin typeface="Arial"/>
                <a:ea typeface="Arial"/>
                <a:cs typeface="Arial"/>
                <a:sym typeface="Arial"/>
              </a:defRPr>
            </a:lvl4pPr>
            <a:lvl5pPr marL="647999" indent="-431999" defTabSz="126000">
              <a:lnSpc>
                <a:spcPct val="110000"/>
              </a:lnSpc>
              <a:spcBef>
                <a:spcPts val="1200"/>
              </a:spcBef>
              <a:buClr>
                <a:srgbClr val="000000"/>
              </a:buClr>
              <a:buSzPct val="80000"/>
              <a:buChar char="⬛"/>
              <a:defRPr spc="-1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05" name="Straight Connector 9"/>
          <p:cNvSpPr/>
          <p:nvPr/>
        </p:nvSpPr>
        <p:spPr>
          <a:xfrm>
            <a:off x="479998" y="1041721"/>
            <a:ext cx="11232003" cy="1"/>
          </a:xfrm>
          <a:prstGeom prst="line">
            <a:avLst/>
          </a:prstGeom>
          <a:ln w="12700">
            <a:solidFill>
              <a:srgbClr val="808080"/>
            </a:solidFill>
          </a:ln>
        </p:spPr>
        <p:txBody>
          <a:bodyPr lIns="45719" tIns="45719" rIns="45719" bIns="45719"/>
          <a:lstStyle/>
          <a:p>
            <a:pPr algn="l" defTabSz="914400">
              <a:defRPr sz="3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1800"/>
          </a:p>
        </p:txBody>
      </p:sp>
      <p:sp>
        <p:nvSpPr>
          <p:cNvPr id="306" name="Straight Connector 12"/>
          <p:cNvSpPr/>
          <p:nvPr/>
        </p:nvSpPr>
        <p:spPr>
          <a:xfrm>
            <a:off x="2463800" y="6336000"/>
            <a:ext cx="9248200" cy="1"/>
          </a:xfrm>
          <a:prstGeom prst="line">
            <a:avLst/>
          </a:prstGeom>
          <a:ln w="12700">
            <a:solidFill>
              <a:srgbClr val="808080"/>
            </a:solidFill>
          </a:ln>
        </p:spPr>
        <p:txBody>
          <a:bodyPr lIns="45719" tIns="45719" rIns="45719" bIns="45719"/>
          <a:lstStyle/>
          <a:p>
            <a:pPr algn="l" defTabSz="914400">
              <a:defRPr sz="3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1800"/>
          </a:p>
        </p:txBody>
      </p:sp>
      <p:pic>
        <p:nvPicPr>
          <p:cNvPr id="307" name="Picture 11" descr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269" y="6222469"/>
            <a:ext cx="1690255" cy="370410"/>
          </a:xfrm>
          <a:prstGeom prst="rect">
            <a:avLst/>
          </a:prstGeom>
          <a:ln w="12700">
            <a:miter lim="400000"/>
          </a:ln>
        </p:spPr>
      </p:pic>
      <p:sp>
        <p:nvSpPr>
          <p:cNvPr id="30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536135" y="6452505"/>
            <a:ext cx="175866" cy="172815"/>
          </a:xfrm>
          <a:prstGeom prst="rect">
            <a:avLst/>
          </a:prstGeom>
        </p:spPr>
        <p:txBody>
          <a:bodyPr lIns="0" tIns="0" rIns="0" bIns="0" anchor="ctr"/>
          <a:lstStyle>
            <a:lvl1pPr algn="r" defTabSz="914400">
              <a:defRPr sz="1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 and Content">
    <p:bg>
      <p:bgPr>
        <a:solidFill>
          <a:srgbClr val="F2F2F2">
            <a:alpha val="4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Add Title"/>
          <p:cNvSpPr txBox="1">
            <a:spLocks noGrp="1"/>
          </p:cNvSpPr>
          <p:nvPr>
            <p:ph type="title" hasCustomPrompt="1"/>
          </p:nvPr>
        </p:nvSpPr>
        <p:spPr>
          <a:xfrm>
            <a:off x="479028" y="180000"/>
            <a:ext cx="11232973" cy="720001"/>
          </a:xfrm>
          <a:prstGeom prst="rect">
            <a:avLst/>
          </a:prstGeom>
        </p:spPr>
        <p:txBody>
          <a:bodyPr lIns="0" tIns="0" rIns="0" bIns="0" anchor="ctr"/>
          <a:lstStyle>
            <a:lvl1pPr defTabSz="914400">
              <a:lnSpc>
                <a:spcPct val="90000"/>
              </a:lnSpc>
              <a:defRPr sz="3800" spc="-1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Add Title</a:t>
            </a:r>
          </a:p>
        </p:txBody>
      </p:sp>
      <p:sp>
        <p:nvSpPr>
          <p:cNvPr id="316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79999" y="1439999"/>
            <a:ext cx="5520001" cy="4536001"/>
          </a:xfrm>
          <a:prstGeom prst="rect">
            <a:avLst/>
          </a:prstGeom>
        </p:spPr>
        <p:txBody>
          <a:bodyPr lIns="0" tIns="0" rIns="0" bIns="0"/>
          <a:lstStyle>
            <a:lvl1pPr marL="432000" indent="-432000" defTabSz="126000">
              <a:lnSpc>
                <a:spcPct val="110000"/>
              </a:lnSpc>
              <a:spcBef>
                <a:spcPts val="1200"/>
              </a:spcBef>
              <a:buClr>
                <a:srgbClr val="000000"/>
              </a:buClr>
              <a:buSzPct val="80000"/>
              <a:buChar char="⬛"/>
              <a:defRPr spc="-10">
                <a:latin typeface="Arial"/>
                <a:ea typeface="Arial"/>
                <a:cs typeface="Arial"/>
                <a:sym typeface="Arial"/>
              </a:defRPr>
            </a:lvl1pPr>
            <a:lvl2pPr marL="648000" indent="-432000" defTabSz="126000">
              <a:lnSpc>
                <a:spcPct val="110000"/>
              </a:lnSpc>
              <a:spcBef>
                <a:spcPts val="1200"/>
              </a:spcBef>
              <a:buClr>
                <a:srgbClr val="000000"/>
              </a:buClr>
              <a:buSzPct val="80000"/>
              <a:buChar char="⬛"/>
              <a:defRPr spc="-10">
                <a:latin typeface="Arial"/>
                <a:ea typeface="Arial"/>
                <a:cs typeface="Arial"/>
                <a:sym typeface="Arial"/>
              </a:defRPr>
            </a:lvl2pPr>
            <a:lvl3pPr marL="648000" indent="-432000" defTabSz="126000">
              <a:lnSpc>
                <a:spcPct val="110000"/>
              </a:lnSpc>
              <a:spcBef>
                <a:spcPts val="1200"/>
              </a:spcBef>
              <a:buClr>
                <a:srgbClr val="000000"/>
              </a:buClr>
              <a:buSzPct val="80000"/>
              <a:buChar char="⬜"/>
              <a:defRPr spc="-10">
                <a:latin typeface="Arial"/>
                <a:ea typeface="Arial"/>
                <a:cs typeface="Arial"/>
                <a:sym typeface="Arial"/>
              </a:defRPr>
            </a:lvl3pPr>
            <a:lvl4pPr marL="432000" indent="-432000" defTabSz="126000">
              <a:lnSpc>
                <a:spcPct val="110000"/>
              </a:lnSpc>
              <a:spcBef>
                <a:spcPts val="1200"/>
              </a:spcBef>
              <a:buClr>
                <a:srgbClr val="000000"/>
              </a:buClr>
              <a:buSzPct val="80000"/>
              <a:buChar char="⬛"/>
              <a:defRPr spc="-10">
                <a:latin typeface="Arial"/>
                <a:ea typeface="Arial"/>
                <a:cs typeface="Arial"/>
                <a:sym typeface="Arial"/>
              </a:defRPr>
            </a:lvl4pPr>
            <a:lvl5pPr marL="648000" indent="-432000" defTabSz="126000">
              <a:lnSpc>
                <a:spcPct val="110000"/>
              </a:lnSpc>
              <a:spcBef>
                <a:spcPts val="1200"/>
              </a:spcBef>
              <a:buClr>
                <a:srgbClr val="000000"/>
              </a:buClr>
              <a:buSzPct val="80000"/>
              <a:buChar char="⬛"/>
              <a:defRPr spc="-1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536135" y="6452505"/>
            <a:ext cx="175866" cy="172815"/>
          </a:xfrm>
          <a:prstGeom prst="rect">
            <a:avLst/>
          </a:prstGeom>
        </p:spPr>
        <p:txBody>
          <a:bodyPr lIns="0" tIns="0" rIns="0" bIns="0" anchor="ctr"/>
          <a:lstStyle>
            <a:lvl1pPr algn="r" defTabSz="914400">
              <a:defRPr sz="1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18" name="Straight Connector 12"/>
          <p:cNvSpPr/>
          <p:nvPr/>
        </p:nvSpPr>
        <p:spPr>
          <a:xfrm>
            <a:off x="479999" y="1041721"/>
            <a:ext cx="11232001" cy="1"/>
          </a:xfrm>
          <a:prstGeom prst="line">
            <a:avLst/>
          </a:prstGeom>
          <a:ln w="12700">
            <a:solidFill>
              <a:srgbClr val="808080"/>
            </a:solidFill>
          </a:ln>
        </p:spPr>
        <p:txBody>
          <a:bodyPr tIns="45720" bIns="45720"/>
          <a:lstStyle/>
          <a:p>
            <a:pPr algn="l" defTabSz="9144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800"/>
          </a:p>
        </p:txBody>
      </p:sp>
      <p:sp>
        <p:nvSpPr>
          <p:cNvPr id="319" name="Straight Connector 9"/>
          <p:cNvSpPr/>
          <p:nvPr/>
        </p:nvSpPr>
        <p:spPr>
          <a:xfrm>
            <a:off x="2463800" y="6336000"/>
            <a:ext cx="9248200" cy="1"/>
          </a:xfrm>
          <a:prstGeom prst="line">
            <a:avLst/>
          </a:prstGeom>
          <a:ln w="12700">
            <a:solidFill>
              <a:srgbClr val="808080"/>
            </a:solidFill>
          </a:ln>
        </p:spPr>
        <p:txBody>
          <a:bodyPr tIns="45720" bIns="45720"/>
          <a:lstStyle/>
          <a:p>
            <a:pPr algn="l" defTabSz="9144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800"/>
          </a:p>
        </p:txBody>
      </p:sp>
      <p:pic>
        <p:nvPicPr>
          <p:cNvPr id="320" name="Picture 11" descr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270" y="6222469"/>
            <a:ext cx="1690255" cy="37040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(no im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3942833"/>
            <a:ext cx="8534400" cy="604513"/>
          </a:xfrm>
        </p:spPr>
        <p:txBody>
          <a:bodyPr/>
          <a:lstStyle>
            <a:lvl1pPr marL="0" indent="0" algn="l">
              <a:buNone/>
              <a:defRPr sz="3200">
                <a:solidFill>
                  <a:srgbClr val="000000"/>
                </a:solidFill>
                <a:latin typeface="Arial"/>
                <a:cs typeface="Arial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609600" y="2096689"/>
            <a:ext cx="10972800" cy="1143000"/>
          </a:xfrm>
        </p:spPr>
        <p:txBody>
          <a:bodyPr/>
          <a:lstStyle>
            <a:lvl1pPr algn="l">
              <a:defRPr sz="5333" b="0">
                <a:solidFill>
                  <a:srgbClr val="003E74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609600" y="5273581"/>
            <a:ext cx="8534400" cy="339811"/>
          </a:xfrm>
        </p:spPr>
        <p:txBody>
          <a:bodyPr/>
          <a:lstStyle>
            <a:lvl1pPr marL="0" indent="0" algn="l">
              <a:buNone/>
              <a:defRPr sz="1600" baseline="0">
                <a:solidFill>
                  <a:srgbClr val="002548"/>
                </a:solidFill>
              </a:defRPr>
            </a:lvl1pPr>
            <a:lvl2pPr marL="609585" indent="0" algn="ctr">
              <a:buNone/>
              <a:defRPr/>
            </a:lvl2pPr>
            <a:lvl3pPr marL="1219170" indent="0" algn="ctr">
              <a:buNone/>
              <a:defRPr/>
            </a:lvl3pPr>
            <a:lvl4pPr marL="1828754" indent="0" algn="ctr">
              <a:buNone/>
              <a:defRPr/>
            </a:lvl4pPr>
            <a:lvl5pPr marL="2438339" indent="0" algn="ctr">
              <a:buNone/>
              <a:defRPr/>
            </a:lvl5pPr>
          </a:lstStyle>
          <a:p>
            <a:pPr lvl="0"/>
            <a:r>
              <a:rPr lang="en-GB"/>
              <a:t>Click to edit author name</a:t>
            </a: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8738568" y="662859"/>
            <a:ext cx="2843833" cy="312291"/>
          </a:xfrm>
        </p:spPr>
        <p:txBody>
          <a:bodyPr/>
          <a:lstStyle>
            <a:lvl1pPr marL="0" indent="0" algn="r">
              <a:buNone/>
              <a:defRPr sz="1333" b="1">
                <a:solidFill>
                  <a:srgbClr val="003E74"/>
                </a:solidFill>
              </a:defRPr>
            </a:lvl1pPr>
            <a:lvl2pPr marL="609585" indent="0">
              <a:buNone/>
              <a:defRPr sz="1600">
                <a:solidFill>
                  <a:srgbClr val="003E74"/>
                </a:solidFill>
              </a:defRPr>
            </a:lvl2pPr>
            <a:lvl3pPr marL="1219170" indent="0">
              <a:buNone/>
              <a:defRPr sz="1600">
                <a:solidFill>
                  <a:srgbClr val="003E74"/>
                </a:solidFill>
              </a:defRPr>
            </a:lvl3pPr>
            <a:lvl4pPr marL="1828754" indent="0">
              <a:buNone/>
              <a:defRPr sz="1600">
                <a:solidFill>
                  <a:srgbClr val="003E74"/>
                </a:solidFill>
              </a:defRPr>
            </a:lvl4pPr>
            <a:lvl5pPr marL="2438339" indent="0">
              <a:buNone/>
              <a:defRPr sz="1600">
                <a:solidFill>
                  <a:srgbClr val="003E74"/>
                </a:solidFill>
              </a:defRPr>
            </a:lvl5pPr>
          </a:lstStyle>
          <a:p>
            <a:pPr lvl="0"/>
            <a:r>
              <a:rPr lang="en-GB"/>
              <a:t>Click to edit presentation title</a:t>
            </a:r>
            <a:endParaRPr lang="en-US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9653256" y="984350"/>
            <a:ext cx="1929145" cy="257175"/>
          </a:xfrm>
        </p:spPr>
        <p:txBody>
          <a:bodyPr/>
          <a:lstStyle>
            <a:lvl1pPr marL="0" indent="0" algn="r">
              <a:buNone/>
              <a:defRPr sz="1333">
                <a:solidFill>
                  <a:srgbClr val="003E74"/>
                </a:solidFill>
              </a:defRPr>
            </a:lvl1pPr>
          </a:lstStyle>
          <a:p>
            <a:pPr lvl="0"/>
            <a:r>
              <a:rPr lang="en-US"/>
              <a:t>Click to add the date</a:t>
            </a:r>
          </a:p>
        </p:txBody>
      </p:sp>
    </p:spTree>
    <p:extLst>
      <p:ext uri="{BB962C8B-B14F-4D97-AF65-F5344CB8AC3E}">
        <p14:creationId xmlns:p14="http://schemas.microsoft.com/office/powerpoint/2010/main" val="3718097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(with im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4110108"/>
            <a:ext cx="4948811" cy="957848"/>
          </a:xfrm>
        </p:spPr>
        <p:txBody>
          <a:bodyPr/>
          <a:lstStyle>
            <a:lvl1pPr marL="0" indent="0" algn="l">
              <a:buNone/>
              <a:defRPr sz="3200">
                <a:solidFill>
                  <a:srgbClr val="000000"/>
                </a:solidFill>
                <a:latin typeface="Arial"/>
                <a:cs typeface="Arial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Title 12"/>
          <p:cNvSpPr>
            <a:spLocks noGrp="1"/>
          </p:cNvSpPr>
          <p:nvPr>
            <p:ph type="title"/>
          </p:nvPr>
        </p:nvSpPr>
        <p:spPr>
          <a:xfrm>
            <a:off x="609600" y="1545983"/>
            <a:ext cx="4948811" cy="2153335"/>
          </a:xfrm>
        </p:spPr>
        <p:txBody>
          <a:bodyPr/>
          <a:lstStyle>
            <a:lvl1pPr>
              <a:defRPr sz="5333" b="0">
                <a:solidFill>
                  <a:srgbClr val="003E74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609600" y="5491351"/>
            <a:ext cx="4801568" cy="339811"/>
          </a:xfrm>
        </p:spPr>
        <p:txBody>
          <a:bodyPr/>
          <a:lstStyle>
            <a:lvl1pPr marL="0" indent="0" algn="l">
              <a:buNone/>
              <a:defRPr sz="1600" baseline="0">
                <a:solidFill>
                  <a:srgbClr val="002548"/>
                </a:solidFill>
              </a:defRPr>
            </a:lvl1pPr>
            <a:lvl2pPr marL="609585" indent="0" algn="ctr">
              <a:buNone/>
              <a:defRPr/>
            </a:lvl2pPr>
            <a:lvl3pPr marL="1219170" indent="0" algn="ctr">
              <a:buNone/>
              <a:defRPr/>
            </a:lvl3pPr>
            <a:lvl4pPr marL="1828754" indent="0" algn="ctr">
              <a:buNone/>
              <a:defRPr/>
            </a:lvl4pPr>
            <a:lvl5pPr marL="2438339" indent="0" algn="ctr">
              <a:buNone/>
              <a:defRPr/>
            </a:lvl5pPr>
          </a:lstStyle>
          <a:p>
            <a:pPr lvl="0"/>
            <a:r>
              <a:rPr lang="en-GB"/>
              <a:t>Click to edit author name</a:t>
            </a:r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6341535" y="1546225"/>
            <a:ext cx="5240867" cy="4284936"/>
          </a:xfrm>
        </p:spPr>
        <p:txBody>
          <a:bodyPr/>
          <a:lstStyle>
            <a:lvl1pPr>
              <a:buClr>
                <a:srgbClr val="002548"/>
              </a:buClr>
              <a:defRPr/>
            </a:lvl1pPr>
          </a:lstStyle>
          <a:p>
            <a:endParaRPr lang="en-US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8738568" y="662859"/>
            <a:ext cx="2843833" cy="312291"/>
          </a:xfrm>
        </p:spPr>
        <p:txBody>
          <a:bodyPr/>
          <a:lstStyle>
            <a:lvl1pPr marL="0" indent="0" algn="r">
              <a:buNone/>
              <a:defRPr sz="1333" b="1">
                <a:solidFill>
                  <a:srgbClr val="003E74"/>
                </a:solidFill>
              </a:defRPr>
            </a:lvl1pPr>
            <a:lvl2pPr marL="609585" indent="0">
              <a:buNone/>
              <a:defRPr sz="1600">
                <a:solidFill>
                  <a:srgbClr val="003E74"/>
                </a:solidFill>
              </a:defRPr>
            </a:lvl2pPr>
            <a:lvl3pPr marL="1219170" indent="0">
              <a:buNone/>
              <a:defRPr sz="1600">
                <a:solidFill>
                  <a:srgbClr val="003E74"/>
                </a:solidFill>
              </a:defRPr>
            </a:lvl3pPr>
            <a:lvl4pPr marL="1828754" indent="0">
              <a:buNone/>
              <a:defRPr sz="1600">
                <a:solidFill>
                  <a:srgbClr val="003E74"/>
                </a:solidFill>
              </a:defRPr>
            </a:lvl4pPr>
            <a:lvl5pPr marL="2438339" indent="0">
              <a:buNone/>
              <a:defRPr sz="1600">
                <a:solidFill>
                  <a:srgbClr val="003E74"/>
                </a:solidFill>
              </a:defRPr>
            </a:lvl5pPr>
          </a:lstStyle>
          <a:p>
            <a:pPr lvl="0"/>
            <a:r>
              <a:rPr lang="en-GB"/>
              <a:t>Click to edit presentation title</a:t>
            </a:r>
            <a:endParaRPr lang="en-US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9653256" y="984350"/>
            <a:ext cx="1929145" cy="257175"/>
          </a:xfrm>
        </p:spPr>
        <p:txBody>
          <a:bodyPr/>
          <a:lstStyle>
            <a:lvl1pPr marL="0" indent="0" algn="r">
              <a:buNone/>
              <a:defRPr sz="1333">
                <a:solidFill>
                  <a:srgbClr val="003E74"/>
                </a:solidFill>
              </a:defRPr>
            </a:lvl1pPr>
          </a:lstStyle>
          <a:p>
            <a:pPr lvl="0"/>
            <a:r>
              <a:rPr lang="en-US"/>
              <a:t>Click to add the date</a:t>
            </a:r>
          </a:p>
        </p:txBody>
      </p:sp>
    </p:spTree>
    <p:extLst>
      <p:ext uri="{BB962C8B-B14F-4D97-AF65-F5344CB8AC3E}">
        <p14:creationId xmlns:p14="http://schemas.microsoft.com/office/powerpoint/2010/main" val="137203000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(one colum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346582"/>
            <a:ext cx="10972800" cy="3484580"/>
          </a:xfrm>
        </p:spPr>
        <p:txBody>
          <a:bodyPr/>
          <a:lstStyle>
            <a:lvl1pPr>
              <a:buClr>
                <a:srgbClr val="002548"/>
              </a:buClr>
              <a:defRPr/>
            </a:lvl1pPr>
            <a:lvl2pPr>
              <a:buClr>
                <a:srgbClr val="002548"/>
              </a:buClr>
              <a:defRPr/>
            </a:lvl2pPr>
            <a:lvl3pPr>
              <a:buClr>
                <a:srgbClr val="002548"/>
              </a:buClr>
              <a:defRPr sz="1600"/>
            </a:lvl3pPr>
            <a:lvl4pPr>
              <a:buClr>
                <a:srgbClr val="002548"/>
              </a:buClr>
              <a:defRPr sz="1600"/>
            </a:lvl4pPr>
            <a:lvl5pPr>
              <a:buClr>
                <a:srgbClr val="002548"/>
              </a:buClr>
              <a:defRPr sz="1600">
                <a:latin typeface="+mn-lt"/>
              </a:defRPr>
            </a:lvl5pPr>
            <a:lvl6pPr marL="3047924" indent="0">
              <a:buNone/>
              <a:defRPr sz="1867" baseline="0">
                <a:latin typeface="+mn-lt"/>
              </a:defRPr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8738568" y="662859"/>
            <a:ext cx="2843833" cy="312291"/>
          </a:xfrm>
        </p:spPr>
        <p:txBody>
          <a:bodyPr/>
          <a:lstStyle>
            <a:lvl1pPr marL="0" indent="0" algn="r">
              <a:buNone/>
              <a:defRPr sz="1333" b="1">
                <a:solidFill>
                  <a:srgbClr val="003E74"/>
                </a:solidFill>
              </a:defRPr>
            </a:lvl1pPr>
            <a:lvl2pPr marL="609585" indent="0">
              <a:buNone/>
              <a:defRPr sz="1600">
                <a:solidFill>
                  <a:srgbClr val="003E74"/>
                </a:solidFill>
              </a:defRPr>
            </a:lvl2pPr>
            <a:lvl3pPr marL="1219170" indent="0">
              <a:buNone/>
              <a:defRPr sz="1600">
                <a:solidFill>
                  <a:srgbClr val="003E74"/>
                </a:solidFill>
              </a:defRPr>
            </a:lvl3pPr>
            <a:lvl4pPr marL="1828754" indent="0">
              <a:buNone/>
              <a:defRPr sz="1600">
                <a:solidFill>
                  <a:srgbClr val="003E74"/>
                </a:solidFill>
              </a:defRPr>
            </a:lvl4pPr>
            <a:lvl5pPr marL="2438339" indent="0">
              <a:buNone/>
              <a:defRPr sz="1600">
                <a:solidFill>
                  <a:srgbClr val="003E74"/>
                </a:solidFill>
              </a:defRPr>
            </a:lvl5pPr>
          </a:lstStyle>
          <a:p>
            <a:pPr lvl="0"/>
            <a:r>
              <a:rPr lang="en-GB"/>
              <a:t>Click to edit presentation title</a:t>
            </a:r>
            <a:endParaRPr lang="en-US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9653256" y="984350"/>
            <a:ext cx="1929145" cy="257175"/>
          </a:xfrm>
        </p:spPr>
        <p:txBody>
          <a:bodyPr/>
          <a:lstStyle>
            <a:lvl1pPr marL="0" indent="0" algn="r">
              <a:buNone/>
              <a:defRPr sz="1333">
                <a:solidFill>
                  <a:srgbClr val="003E74"/>
                </a:solidFill>
              </a:defRPr>
            </a:lvl1pPr>
          </a:lstStyle>
          <a:p>
            <a:pPr lvl="0"/>
            <a:r>
              <a:rPr lang="en-US"/>
              <a:t>Click to add the date</a:t>
            </a:r>
          </a:p>
        </p:txBody>
      </p:sp>
    </p:spTree>
    <p:extLst>
      <p:ext uri="{BB962C8B-B14F-4D97-AF65-F5344CB8AC3E}">
        <p14:creationId xmlns:p14="http://schemas.microsoft.com/office/powerpoint/2010/main" val="156925995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(two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>
            <a:spLocks noGrp="1"/>
          </p:cNvSpPr>
          <p:nvPr>
            <p:ph idx="11"/>
          </p:nvPr>
        </p:nvSpPr>
        <p:spPr>
          <a:xfrm>
            <a:off x="609601" y="2346582"/>
            <a:ext cx="5267836" cy="3484580"/>
          </a:xfrm>
        </p:spPr>
        <p:txBody>
          <a:bodyPr/>
          <a:lstStyle>
            <a:lvl1pPr>
              <a:buClr>
                <a:srgbClr val="002548"/>
              </a:buClr>
              <a:defRPr/>
            </a:lvl1pPr>
            <a:lvl2pPr>
              <a:buClr>
                <a:srgbClr val="002548"/>
              </a:buClr>
              <a:defRPr/>
            </a:lvl2pPr>
            <a:lvl3pPr>
              <a:buClr>
                <a:srgbClr val="002548"/>
              </a:buClr>
              <a:defRPr/>
            </a:lvl3pPr>
            <a:lvl4pPr>
              <a:buClr>
                <a:srgbClr val="002548"/>
              </a:buClr>
              <a:defRPr/>
            </a:lvl4pPr>
            <a:lvl5pPr>
              <a:buClr>
                <a:srgbClr val="002548"/>
              </a:buCl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2"/>
          </p:nvPr>
        </p:nvSpPr>
        <p:spPr>
          <a:xfrm>
            <a:off x="6314564" y="2346582"/>
            <a:ext cx="5267837" cy="3484580"/>
          </a:xfrm>
        </p:spPr>
        <p:txBody>
          <a:bodyPr/>
          <a:lstStyle>
            <a:lvl1pPr>
              <a:buClr>
                <a:srgbClr val="002548"/>
              </a:buClr>
              <a:defRPr/>
            </a:lvl1pPr>
            <a:lvl2pPr>
              <a:buClr>
                <a:srgbClr val="002548"/>
              </a:buClr>
              <a:defRPr/>
            </a:lvl2pPr>
            <a:lvl3pPr>
              <a:buClr>
                <a:srgbClr val="002548"/>
              </a:buClr>
              <a:defRPr/>
            </a:lvl3pPr>
            <a:lvl4pPr>
              <a:buClr>
                <a:srgbClr val="002548"/>
              </a:buClr>
              <a:defRPr/>
            </a:lvl4pPr>
            <a:lvl5pPr>
              <a:buClr>
                <a:srgbClr val="002548"/>
              </a:buCl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8738568" y="662859"/>
            <a:ext cx="2843833" cy="312291"/>
          </a:xfrm>
        </p:spPr>
        <p:txBody>
          <a:bodyPr/>
          <a:lstStyle>
            <a:lvl1pPr marL="0" indent="0" algn="r">
              <a:buNone/>
              <a:defRPr sz="1333" b="1">
                <a:solidFill>
                  <a:srgbClr val="003E74"/>
                </a:solidFill>
              </a:defRPr>
            </a:lvl1pPr>
            <a:lvl2pPr marL="609585" indent="0">
              <a:buNone/>
              <a:defRPr sz="1600">
                <a:solidFill>
                  <a:srgbClr val="003E74"/>
                </a:solidFill>
              </a:defRPr>
            </a:lvl2pPr>
            <a:lvl3pPr marL="1219170" indent="0">
              <a:buNone/>
              <a:defRPr sz="1600">
                <a:solidFill>
                  <a:srgbClr val="003E74"/>
                </a:solidFill>
              </a:defRPr>
            </a:lvl3pPr>
            <a:lvl4pPr marL="1828754" indent="0">
              <a:buNone/>
              <a:defRPr sz="1600">
                <a:solidFill>
                  <a:srgbClr val="003E74"/>
                </a:solidFill>
              </a:defRPr>
            </a:lvl4pPr>
            <a:lvl5pPr marL="2438339" indent="0">
              <a:buNone/>
              <a:defRPr sz="1600">
                <a:solidFill>
                  <a:srgbClr val="003E74"/>
                </a:solidFill>
              </a:defRPr>
            </a:lvl5pPr>
          </a:lstStyle>
          <a:p>
            <a:pPr lvl="0"/>
            <a:r>
              <a:rPr lang="en-GB"/>
              <a:t>Click to edit presentation title</a:t>
            </a:r>
            <a:endParaRPr lang="en-US"/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9653256" y="984350"/>
            <a:ext cx="1929145" cy="257175"/>
          </a:xfrm>
        </p:spPr>
        <p:txBody>
          <a:bodyPr/>
          <a:lstStyle>
            <a:lvl1pPr marL="0" indent="0" algn="r">
              <a:buNone/>
              <a:defRPr sz="1333">
                <a:solidFill>
                  <a:srgbClr val="003E74"/>
                </a:solidFill>
              </a:defRPr>
            </a:lvl1pPr>
          </a:lstStyle>
          <a:p>
            <a:pPr lvl="0"/>
            <a:r>
              <a:rPr lang="en-US"/>
              <a:t>Click to add the date</a:t>
            </a:r>
          </a:p>
        </p:txBody>
      </p:sp>
    </p:spTree>
    <p:extLst>
      <p:ext uri="{BB962C8B-B14F-4D97-AF65-F5344CB8AC3E}">
        <p14:creationId xmlns:p14="http://schemas.microsoft.com/office/powerpoint/2010/main" val="262275290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(with quo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1"/>
          </p:nvPr>
        </p:nvSpPr>
        <p:spPr>
          <a:xfrm>
            <a:off x="609601" y="2346582"/>
            <a:ext cx="5267836" cy="3484580"/>
          </a:xfrm>
        </p:spPr>
        <p:txBody>
          <a:bodyPr/>
          <a:lstStyle>
            <a:lvl1pPr>
              <a:buClr>
                <a:srgbClr val="002548"/>
              </a:buClr>
              <a:defRPr/>
            </a:lvl1pPr>
            <a:lvl2pPr>
              <a:buClr>
                <a:srgbClr val="002548"/>
              </a:buClr>
              <a:defRPr/>
            </a:lvl2pPr>
            <a:lvl3pPr>
              <a:buClr>
                <a:srgbClr val="002548"/>
              </a:buClr>
              <a:defRPr/>
            </a:lvl3pPr>
            <a:lvl4pPr>
              <a:buClr>
                <a:srgbClr val="002548"/>
              </a:buClr>
              <a:defRPr/>
            </a:lvl4pPr>
            <a:lvl5pPr>
              <a:buClr>
                <a:srgbClr val="002548"/>
              </a:buCl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09600" y="1487909"/>
            <a:ext cx="10972800" cy="507556"/>
          </a:xfrm>
        </p:spPr>
        <p:txBody>
          <a:bodyPr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idx="12" hasCustomPrompt="1"/>
          </p:nvPr>
        </p:nvSpPr>
        <p:spPr>
          <a:xfrm>
            <a:off x="6314564" y="2346582"/>
            <a:ext cx="5267837" cy="2598663"/>
          </a:xfrm>
        </p:spPr>
        <p:txBody>
          <a:bodyPr/>
          <a:lstStyle>
            <a:lvl1pPr marL="0" indent="0">
              <a:buClr>
                <a:srgbClr val="0085CA"/>
              </a:buClr>
              <a:buNone/>
              <a:defRPr sz="3733" b="0" i="1" baseline="0">
                <a:solidFill>
                  <a:srgbClr val="003E74"/>
                </a:solidFill>
              </a:defRPr>
            </a:lvl1pPr>
            <a:lvl2pPr>
              <a:buClr>
                <a:srgbClr val="0085CA"/>
              </a:buClr>
              <a:defRPr/>
            </a:lvl2pPr>
            <a:lvl3pPr>
              <a:buClr>
                <a:srgbClr val="0085CA"/>
              </a:buClr>
              <a:defRPr/>
            </a:lvl3pPr>
            <a:lvl4pPr>
              <a:buClr>
                <a:srgbClr val="0085CA"/>
              </a:buClr>
              <a:defRPr/>
            </a:lvl4pPr>
            <a:lvl5pPr>
              <a:buClr>
                <a:srgbClr val="0085CA"/>
              </a:buClr>
              <a:defRPr/>
            </a:lvl5pPr>
          </a:lstStyle>
          <a:p>
            <a:pPr lvl="0"/>
            <a:r>
              <a:rPr lang="en-GB"/>
              <a:t>“Click to add a quote”</a:t>
            </a:r>
            <a:endParaRPr lang="en-US"/>
          </a:p>
        </p:txBody>
      </p:sp>
      <p:sp>
        <p:nvSpPr>
          <p:cNvPr id="8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6314019" y="5187001"/>
            <a:ext cx="5268383" cy="644160"/>
          </a:xfrm>
        </p:spPr>
        <p:txBody>
          <a:bodyPr/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85CA"/>
              </a:buClr>
              <a:buSzTx/>
              <a:buFont typeface="Arial"/>
              <a:buNone/>
              <a:tabLst/>
              <a:defRPr sz="1600" baseline="0">
                <a:solidFill>
                  <a:srgbClr val="002548"/>
                </a:solidFill>
              </a:defRPr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85CA"/>
              </a:buClr>
              <a:buSzTx/>
              <a:buFont typeface="Arial"/>
              <a:buNone/>
              <a:tabLst/>
              <a:defRPr/>
            </a:pPr>
            <a:r>
              <a:rPr lang="en-GB"/>
              <a:t>Click to add quote attribution</a:t>
            </a:r>
            <a:endParaRPr lang="en-US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8738568" y="662859"/>
            <a:ext cx="2843833" cy="312291"/>
          </a:xfrm>
        </p:spPr>
        <p:txBody>
          <a:bodyPr/>
          <a:lstStyle>
            <a:lvl1pPr marL="0" indent="0" algn="r">
              <a:buNone/>
              <a:defRPr sz="1333" b="1">
                <a:solidFill>
                  <a:srgbClr val="003E74"/>
                </a:solidFill>
              </a:defRPr>
            </a:lvl1pPr>
            <a:lvl2pPr marL="609585" indent="0">
              <a:buNone/>
              <a:defRPr sz="1600">
                <a:solidFill>
                  <a:srgbClr val="003E74"/>
                </a:solidFill>
              </a:defRPr>
            </a:lvl2pPr>
            <a:lvl3pPr marL="1219170" indent="0">
              <a:buNone/>
              <a:defRPr sz="1600">
                <a:solidFill>
                  <a:srgbClr val="003E74"/>
                </a:solidFill>
              </a:defRPr>
            </a:lvl3pPr>
            <a:lvl4pPr marL="1828754" indent="0">
              <a:buNone/>
              <a:defRPr sz="1600">
                <a:solidFill>
                  <a:srgbClr val="003E74"/>
                </a:solidFill>
              </a:defRPr>
            </a:lvl4pPr>
            <a:lvl5pPr marL="2438339" indent="0">
              <a:buNone/>
              <a:defRPr sz="1600">
                <a:solidFill>
                  <a:srgbClr val="003E74"/>
                </a:solidFill>
              </a:defRPr>
            </a:lvl5pPr>
          </a:lstStyle>
          <a:p>
            <a:pPr lvl="0"/>
            <a:r>
              <a:rPr lang="en-GB"/>
              <a:t>Click to edit presentation title</a:t>
            </a:r>
            <a:endParaRPr lang="en-US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9653256" y="984350"/>
            <a:ext cx="1929145" cy="257175"/>
          </a:xfrm>
        </p:spPr>
        <p:txBody>
          <a:bodyPr/>
          <a:lstStyle>
            <a:lvl1pPr marL="0" indent="0" algn="r">
              <a:buNone/>
              <a:defRPr sz="1333">
                <a:solidFill>
                  <a:srgbClr val="003E74"/>
                </a:solidFill>
              </a:defRPr>
            </a:lvl1pPr>
          </a:lstStyle>
          <a:p>
            <a:pPr lvl="0"/>
            <a:r>
              <a:rPr lang="en-US"/>
              <a:t>Click to add the date</a:t>
            </a:r>
          </a:p>
        </p:txBody>
      </p:sp>
    </p:spTree>
    <p:extLst>
      <p:ext uri="{BB962C8B-B14F-4D97-AF65-F5344CB8AC3E}">
        <p14:creationId xmlns:p14="http://schemas.microsoft.com/office/powerpoint/2010/main" val="312802428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(two columns with im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1"/>
          </p:nvPr>
        </p:nvSpPr>
        <p:spPr>
          <a:xfrm>
            <a:off x="609601" y="2346582"/>
            <a:ext cx="5267836" cy="3484580"/>
          </a:xfrm>
        </p:spPr>
        <p:txBody>
          <a:bodyPr/>
          <a:lstStyle>
            <a:lvl1pPr>
              <a:buClr>
                <a:srgbClr val="002548"/>
              </a:buClr>
              <a:defRPr/>
            </a:lvl1pPr>
            <a:lvl2pPr>
              <a:buClr>
                <a:srgbClr val="002548"/>
              </a:buClr>
              <a:defRPr/>
            </a:lvl2pPr>
            <a:lvl3pPr>
              <a:buClr>
                <a:srgbClr val="002548"/>
              </a:buClr>
              <a:defRPr/>
            </a:lvl3pPr>
            <a:lvl4pPr>
              <a:buClr>
                <a:srgbClr val="002548"/>
              </a:buClr>
              <a:defRPr/>
            </a:lvl4pPr>
            <a:lvl5pPr>
              <a:buClr>
                <a:srgbClr val="002548"/>
              </a:buCl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09600" y="1487909"/>
            <a:ext cx="10972800" cy="507556"/>
          </a:xfrm>
        </p:spPr>
        <p:txBody>
          <a:bodyPr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314019" y="2346583"/>
            <a:ext cx="5268383" cy="2635477"/>
          </a:xfrm>
        </p:spPr>
        <p:txBody>
          <a:bodyPr/>
          <a:lstStyle>
            <a:lvl1pPr>
              <a:buClr>
                <a:srgbClr val="002548"/>
              </a:buClr>
              <a:defRPr/>
            </a:lvl1pPr>
          </a:lstStyle>
          <a:p>
            <a:endParaRPr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6314019" y="5256947"/>
            <a:ext cx="5268383" cy="570541"/>
          </a:xfrm>
        </p:spPr>
        <p:txBody>
          <a:bodyPr/>
          <a:lstStyle>
            <a:lvl1pPr marL="0" indent="0">
              <a:buNone/>
              <a:defRPr sz="1333">
                <a:solidFill>
                  <a:srgbClr val="002548"/>
                </a:solidFill>
              </a:defRPr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en-GB"/>
              <a:t>Click to add caption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8738568" y="662859"/>
            <a:ext cx="2843833" cy="312291"/>
          </a:xfrm>
        </p:spPr>
        <p:txBody>
          <a:bodyPr/>
          <a:lstStyle>
            <a:lvl1pPr marL="0" indent="0" algn="r">
              <a:buNone/>
              <a:defRPr sz="1333" b="1">
                <a:solidFill>
                  <a:srgbClr val="003E74"/>
                </a:solidFill>
              </a:defRPr>
            </a:lvl1pPr>
            <a:lvl2pPr marL="609585" indent="0">
              <a:buNone/>
              <a:defRPr sz="1600">
                <a:solidFill>
                  <a:srgbClr val="003E74"/>
                </a:solidFill>
              </a:defRPr>
            </a:lvl2pPr>
            <a:lvl3pPr marL="1219170" indent="0">
              <a:buNone/>
              <a:defRPr sz="1600">
                <a:solidFill>
                  <a:srgbClr val="003E74"/>
                </a:solidFill>
              </a:defRPr>
            </a:lvl3pPr>
            <a:lvl4pPr marL="1828754" indent="0">
              <a:buNone/>
              <a:defRPr sz="1600">
                <a:solidFill>
                  <a:srgbClr val="003E74"/>
                </a:solidFill>
              </a:defRPr>
            </a:lvl4pPr>
            <a:lvl5pPr marL="2438339" indent="0">
              <a:buNone/>
              <a:defRPr sz="1600">
                <a:solidFill>
                  <a:srgbClr val="003E74"/>
                </a:solidFill>
              </a:defRPr>
            </a:lvl5pPr>
          </a:lstStyle>
          <a:p>
            <a:pPr lvl="0"/>
            <a:r>
              <a:rPr lang="en-GB"/>
              <a:t>Click to edit presentation title</a:t>
            </a:r>
            <a:endParaRPr lang="en-US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9653256" y="984350"/>
            <a:ext cx="1929145" cy="257175"/>
          </a:xfrm>
        </p:spPr>
        <p:txBody>
          <a:bodyPr/>
          <a:lstStyle>
            <a:lvl1pPr marL="0" indent="0" algn="r">
              <a:buNone/>
              <a:defRPr sz="1333">
                <a:solidFill>
                  <a:srgbClr val="003E74"/>
                </a:solidFill>
              </a:defRPr>
            </a:lvl1pPr>
          </a:lstStyle>
          <a:p>
            <a:pPr lvl="0"/>
            <a:r>
              <a:rPr lang="en-US"/>
              <a:t>Click to add the date</a:t>
            </a:r>
          </a:p>
        </p:txBody>
      </p:sp>
    </p:spTree>
    <p:extLst>
      <p:ext uri="{BB962C8B-B14F-4D97-AF65-F5344CB8AC3E}">
        <p14:creationId xmlns:p14="http://schemas.microsoft.com/office/powerpoint/2010/main" val="84725916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ngle image/media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09601" y="1487908"/>
            <a:ext cx="10972801" cy="3518693"/>
          </a:xfrm>
        </p:spPr>
        <p:txBody>
          <a:bodyPr/>
          <a:lstStyle>
            <a:lvl1pPr>
              <a:buClr>
                <a:srgbClr val="002548"/>
              </a:buClr>
              <a:defRPr/>
            </a:lvl1pPr>
          </a:lstStyle>
          <a:p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8738568" y="662859"/>
            <a:ext cx="2843833" cy="312291"/>
          </a:xfrm>
        </p:spPr>
        <p:txBody>
          <a:bodyPr/>
          <a:lstStyle>
            <a:lvl1pPr marL="0" indent="0" algn="r">
              <a:buNone/>
              <a:defRPr sz="1333" b="1">
                <a:solidFill>
                  <a:srgbClr val="003E74"/>
                </a:solidFill>
              </a:defRPr>
            </a:lvl1pPr>
            <a:lvl2pPr marL="609585" indent="0">
              <a:buNone/>
              <a:defRPr sz="1600">
                <a:solidFill>
                  <a:srgbClr val="003E74"/>
                </a:solidFill>
              </a:defRPr>
            </a:lvl2pPr>
            <a:lvl3pPr marL="1219170" indent="0">
              <a:buNone/>
              <a:defRPr sz="1600">
                <a:solidFill>
                  <a:srgbClr val="003E74"/>
                </a:solidFill>
              </a:defRPr>
            </a:lvl3pPr>
            <a:lvl4pPr marL="1828754" indent="0">
              <a:buNone/>
              <a:defRPr sz="1600">
                <a:solidFill>
                  <a:srgbClr val="003E74"/>
                </a:solidFill>
              </a:defRPr>
            </a:lvl4pPr>
            <a:lvl5pPr marL="2438339" indent="0">
              <a:buNone/>
              <a:defRPr sz="1600">
                <a:solidFill>
                  <a:srgbClr val="003E74"/>
                </a:solidFill>
              </a:defRPr>
            </a:lvl5pPr>
          </a:lstStyle>
          <a:p>
            <a:pPr lvl="0"/>
            <a:r>
              <a:rPr lang="en-GB"/>
              <a:t>Click to edit presentation title</a:t>
            </a:r>
            <a:endParaRPr lang="en-US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9653256" y="984350"/>
            <a:ext cx="1929145" cy="257175"/>
          </a:xfrm>
        </p:spPr>
        <p:txBody>
          <a:bodyPr/>
          <a:lstStyle>
            <a:lvl1pPr marL="0" indent="0" algn="r">
              <a:buNone/>
              <a:defRPr sz="1333">
                <a:solidFill>
                  <a:srgbClr val="003E74"/>
                </a:solidFill>
              </a:defRPr>
            </a:lvl1pPr>
          </a:lstStyle>
          <a:p>
            <a:pPr lvl="0"/>
            <a:r>
              <a:rPr lang="en-US"/>
              <a:t>Click to add the date</a:t>
            </a:r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609601" y="5260620"/>
            <a:ext cx="5268383" cy="570541"/>
          </a:xfrm>
        </p:spPr>
        <p:txBody>
          <a:bodyPr/>
          <a:lstStyle>
            <a:lvl1pPr marL="0" indent="0">
              <a:buNone/>
              <a:defRPr sz="1333">
                <a:solidFill>
                  <a:srgbClr val="002548"/>
                </a:solidFill>
              </a:defRPr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en-GB"/>
              <a:t>Click to add caption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5570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AA3A0A6-2360-E749-813F-4C2BB76956B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9426" y="1592263"/>
            <a:ext cx="11232573" cy="4357686"/>
          </a:xfrm>
        </p:spPr>
        <p:txBody>
          <a:bodyPr numCol="2" spcCol="72000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4"/>
            <a:endParaRPr lang="en-US"/>
          </a:p>
          <a:p>
            <a:pPr lvl="4"/>
            <a:endParaRPr lang="en-US"/>
          </a:p>
          <a:p>
            <a:pPr lvl="4"/>
            <a:endParaRPr lang="en-US"/>
          </a:p>
          <a:p>
            <a:pPr lvl="4"/>
            <a:endParaRPr lang="en-US"/>
          </a:p>
          <a:p>
            <a:pPr lvl="4"/>
            <a:endParaRPr lang="en-US"/>
          </a:p>
          <a:p>
            <a:pPr lvl="4"/>
            <a:endParaRPr lang="en-US"/>
          </a:p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4"/>
            <a:endParaRPr lang="en-US"/>
          </a:p>
          <a:p>
            <a:pPr lvl="4"/>
            <a:endParaRPr lang="en-US"/>
          </a:p>
          <a:p>
            <a:pPr lvl="4"/>
            <a:endParaRPr lang="en-US"/>
          </a:p>
          <a:p>
            <a:pPr lvl="4"/>
            <a:endParaRPr lang="en-US"/>
          </a:p>
          <a:p>
            <a:pPr lvl="4"/>
            <a:endParaRPr lang="en-US"/>
          </a:p>
          <a:p>
            <a:pPr lvl="4"/>
            <a:endParaRPr lang="en-GB"/>
          </a:p>
        </p:txBody>
      </p:sp>
      <p:pic>
        <p:nvPicPr>
          <p:cNvPr id="14" name="Logo" descr="UAL Logo Black">
            <a:extLst>
              <a:ext uri="{FF2B5EF4-FFF2-40B4-BE49-F238E27FC236}">
                <a16:creationId xmlns:a16="http://schemas.microsoft.com/office/drawing/2014/main" id="{66794262-2DF4-C04A-8D7B-C6A41ABA88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025"/>
          <a:stretch/>
        </p:blipFill>
        <p:spPr>
          <a:xfrm>
            <a:off x="462898" y="6170212"/>
            <a:ext cx="867454" cy="456367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0380B404-1F62-4A41-813F-C9C69982E6F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80575" y="479699"/>
            <a:ext cx="11232000" cy="720000"/>
          </a:xfrm>
        </p:spPr>
        <p:txBody>
          <a:bodyPr anchor="b" anchorCtr="0"/>
          <a:lstStyle>
            <a:lvl1pPr algn="l">
              <a:defRPr sz="380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Add Title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4C29ADA-2C74-8848-9D73-1968630AA92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0000" y="226294"/>
            <a:ext cx="11233150" cy="280988"/>
          </a:xfrm>
        </p:spPr>
        <p:txBody>
          <a:bodyPr/>
          <a:lstStyle>
            <a:lvl1pPr marL="0" indent="0">
              <a:buNone/>
              <a:defRPr sz="1400" b="1"/>
            </a:lvl1pPr>
            <a:lvl2pPr marL="432000" indent="0">
              <a:buNone/>
              <a:defRPr sz="1600"/>
            </a:lvl2pPr>
            <a:lvl3pPr marL="432000" indent="0">
              <a:buNone/>
              <a:defRPr sz="1600"/>
            </a:lvl3pPr>
            <a:lvl4pPr marL="0" indent="0">
              <a:buNone/>
              <a:defRPr sz="1600"/>
            </a:lvl4pPr>
            <a:lvl5pPr marL="432000" indent="0">
              <a:buNone/>
              <a:defRPr sz="1600"/>
            </a:lvl5pPr>
          </a:lstStyle>
          <a:p>
            <a:pPr lvl="0"/>
            <a:r>
              <a:rPr lang="en-US"/>
              <a:t>Optional chapter heading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A99F18A-DC93-8D43-B5EA-B3DEB27CA0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79426" y="6097460"/>
            <a:ext cx="11233149" cy="0"/>
          </a:xfrm>
          <a:prstGeom prst="line">
            <a:avLst/>
          </a:prstGeom>
          <a:ln w="3175">
            <a:solidFill>
              <a:schemeClr val="tx1">
                <a:lumMod val="95000"/>
                <a:lumOff val="5000"/>
              </a:schemeClr>
            </a:solidFill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6F507F58-E567-5F48-A2BB-D93CE6CA19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97920" y="6356351"/>
            <a:ext cx="41408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2CC19541-5F6E-2C4C-BF21-196C1C8E2E31}" type="slidenum">
              <a:rPr lang="en-GB" smtClean="0"/>
              <a:pPr/>
              <a:t>‹#›</a:t>
            </a:fld>
            <a:r>
              <a:rPr lang="en-GB"/>
              <a:t> </a:t>
            </a:r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6999A4BE-B528-B04B-85B9-C6C54914FB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24224" y="6356351"/>
            <a:ext cx="797369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 algn="r"/>
            <a:r>
              <a:rPr lang="en-GB"/>
              <a:t>Presentation Title [To change text: Insert &gt; Header and Footer]</a:t>
            </a:r>
          </a:p>
        </p:txBody>
      </p:sp>
    </p:spTree>
    <p:extLst>
      <p:ext uri="{BB962C8B-B14F-4D97-AF65-F5344CB8AC3E}">
        <p14:creationId xmlns:p14="http://schemas.microsoft.com/office/powerpoint/2010/main" val="12587987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le images/media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09601" y="1487908"/>
            <a:ext cx="5268383" cy="3481880"/>
          </a:xfrm>
        </p:spPr>
        <p:txBody>
          <a:bodyPr/>
          <a:lstStyle>
            <a:lvl1pPr>
              <a:buClr>
                <a:srgbClr val="002548"/>
              </a:buClr>
              <a:defRPr/>
            </a:lvl1pPr>
          </a:lstStyle>
          <a:p>
            <a:endParaRPr lang="en-US"/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609601" y="5260620"/>
            <a:ext cx="5268383" cy="570541"/>
          </a:xfrm>
        </p:spPr>
        <p:txBody>
          <a:bodyPr/>
          <a:lstStyle>
            <a:lvl1pPr marL="0" indent="0">
              <a:buNone/>
              <a:defRPr sz="1333">
                <a:solidFill>
                  <a:srgbClr val="002548"/>
                </a:solidFill>
              </a:defRPr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en-GB"/>
              <a:t>Click to add caption</a:t>
            </a:r>
            <a:endParaRPr lang="en-US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314019" y="1487910"/>
            <a:ext cx="5268383" cy="1972535"/>
          </a:xfrm>
        </p:spPr>
        <p:txBody>
          <a:bodyPr/>
          <a:lstStyle>
            <a:lvl1pPr>
              <a:buClr>
                <a:srgbClr val="002548"/>
              </a:buClr>
              <a:defRPr/>
            </a:lvl1pPr>
          </a:lstStyle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6314019" y="3754952"/>
            <a:ext cx="5268383" cy="2076211"/>
          </a:xfrm>
        </p:spPr>
        <p:txBody>
          <a:bodyPr/>
          <a:lstStyle>
            <a:lvl1pPr>
              <a:buClr>
                <a:srgbClr val="002548"/>
              </a:buClr>
              <a:defRPr/>
            </a:lvl1pPr>
          </a:lstStyle>
          <a:p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8738568" y="662859"/>
            <a:ext cx="2843833" cy="312291"/>
          </a:xfrm>
        </p:spPr>
        <p:txBody>
          <a:bodyPr/>
          <a:lstStyle>
            <a:lvl1pPr marL="0" indent="0" algn="r">
              <a:buNone/>
              <a:defRPr sz="1333" b="1">
                <a:solidFill>
                  <a:srgbClr val="003E74"/>
                </a:solidFill>
              </a:defRPr>
            </a:lvl1pPr>
            <a:lvl2pPr marL="609585" indent="0">
              <a:buNone/>
              <a:defRPr sz="1600">
                <a:solidFill>
                  <a:srgbClr val="003E74"/>
                </a:solidFill>
              </a:defRPr>
            </a:lvl2pPr>
            <a:lvl3pPr marL="1219170" indent="0">
              <a:buNone/>
              <a:defRPr sz="1600">
                <a:solidFill>
                  <a:srgbClr val="003E74"/>
                </a:solidFill>
              </a:defRPr>
            </a:lvl3pPr>
            <a:lvl4pPr marL="1828754" indent="0">
              <a:buNone/>
              <a:defRPr sz="1600">
                <a:solidFill>
                  <a:srgbClr val="003E74"/>
                </a:solidFill>
              </a:defRPr>
            </a:lvl4pPr>
            <a:lvl5pPr marL="2438339" indent="0">
              <a:buNone/>
              <a:defRPr sz="1600">
                <a:solidFill>
                  <a:srgbClr val="003E74"/>
                </a:solidFill>
              </a:defRPr>
            </a:lvl5pPr>
          </a:lstStyle>
          <a:p>
            <a:pPr lvl="0"/>
            <a:r>
              <a:rPr lang="en-GB"/>
              <a:t>Click to edit presentation title</a:t>
            </a:r>
            <a:endParaRPr lang="en-US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9653256" y="984350"/>
            <a:ext cx="1929145" cy="257175"/>
          </a:xfrm>
        </p:spPr>
        <p:txBody>
          <a:bodyPr/>
          <a:lstStyle>
            <a:lvl1pPr marL="0" indent="0" algn="r">
              <a:buNone/>
              <a:defRPr sz="1333">
                <a:solidFill>
                  <a:srgbClr val="003E74"/>
                </a:solidFill>
              </a:defRPr>
            </a:lvl1pPr>
          </a:lstStyle>
          <a:p>
            <a:pPr lvl="0"/>
            <a:r>
              <a:rPr lang="en-US"/>
              <a:t>Click to add the date</a:t>
            </a:r>
          </a:p>
        </p:txBody>
      </p:sp>
    </p:spTree>
    <p:extLst>
      <p:ext uri="{BB962C8B-B14F-4D97-AF65-F5344CB8AC3E}">
        <p14:creationId xmlns:p14="http://schemas.microsoft.com/office/powerpoint/2010/main" val="125034189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8738568" y="662859"/>
            <a:ext cx="2843833" cy="312291"/>
          </a:xfrm>
        </p:spPr>
        <p:txBody>
          <a:bodyPr/>
          <a:lstStyle>
            <a:lvl1pPr marL="0" indent="0" algn="r">
              <a:buNone/>
              <a:defRPr sz="1333" b="1">
                <a:solidFill>
                  <a:srgbClr val="003E74"/>
                </a:solidFill>
              </a:defRPr>
            </a:lvl1pPr>
            <a:lvl2pPr marL="609585" indent="0">
              <a:buNone/>
              <a:defRPr sz="1600">
                <a:solidFill>
                  <a:srgbClr val="003E74"/>
                </a:solidFill>
              </a:defRPr>
            </a:lvl2pPr>
            <a:lvl3pPr marL="1219170" indent="0">
              <a:buNone/>
              <a:defRPr sz="1600">
                <a:solidFill>
                  <a:srgbClr val="003E74"/>
                </a:solidFill>
              </a:defRPr>
            </a:lvl3pPr>
            <a:lvl4pPr marL="1828754" indent="0">
              <a:buNone/>
              <a:defRPr sz="1600">
                <a:solidFill>
                  <a:srgbClr val="003E74"/>
                </a:solidFill>
              </a:defRPr>
            </a:lvl4pPr>
            <a:lvl5pPr marL="2438339" indent="0">
              <a:buNone/>
              <a:defRPr sz="1600">
                <a:solidFill>
                  <a:srgbClr val="003E74"/>
                </a:solidFill>
              </a:defRPr>
            </a:lvl5pPr>
          </a:lstStyle>
          <a:p>
            <a:pPr lvl="0"/>
            <a:r>
              <a:rPr lang="en-GB"/>
              <a:t>Click to edit presentation title</a:t>
            </a:r>
            <a:endParaRPr lang="en-US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9653256" y="984350"/>
            <a:ext cx="1929145" cy="257175"/>
          </a:xfrm>
        </p:spPr>
        <p:txBody>
          <a:bodyPr/>
          <a:lstStyle>
            <a:lvl1pPr marL="0" indent="0" algn="r">
              <a:buNone/>
              <a:defRPr sz="1333">
                <a:solidFill>
                  <a:srgbClr val="003E74"/>
                </a:solidFill>
              </a:defRPr>
            </a:lvl1pPr>
          </a:lstStyle>
          <a:p>
            <a:pPr lvl="0"/>
            <a:r>
              <a:rPr lang="en-US"/>
              <a:t>Click to add the date</a:t>
            </a:r>
          </a:p>
        </p:txBody>
      </p:sp>
    </p:spTree>
    <p:extLst>
      <p:ext uri="{BB962C8B-B14F-4D97-AF65-F5344CB8AC3E}">
        <p14:creationId xmlns:p14="http://schemas.microsoft.com/office/powerpoint/2010/main" val="40672585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CE61C2-8197-FCA5-FFEC-07D27C49BD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7E0B64-477B-D494-38B6-4F0C00E99B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190832-01AD-C8B8-A99A-5C1ECE3A74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35598-A036-41C8-A0D6-E01725DCFA89}" type="datetimeFigureOut">
              <a:rPr lang="en-GB" smtClean="0"/>
              <a:t>15/01/2026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B98744-620E-4349-88A0-AEE32663C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9AC3D3-4DD7-46C0-5E77-BD2DE1145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67224-618D-4D45-86D9-44B8ABDFFD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306858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5CDD45-0E24-824E-8528-54480BCF581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80291" y="1620000"/>
            <a:ext cx="11232284" cy="3620215"/>
          </a:xfrm>
        </p:spPr>
        <p:txBody>
          <a:bodyPr anchor="b"/>
          <a:lstStyle>
            <a:lvl1pPr algn="l"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US"/>
              <a:t>Add title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DB4FFB-A229-AF47-8E60-155F5A2CCF9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80291" y="5625950"/>
            <a:ext cx="11232284" cy="97170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Add Subtitle</a:t>
            </a:r>
            <a:endParaRPr lang="en-GB"/>
          </a:p>
        </p:txBody>
      </p:sp>
      <p:pic>
        <p:nvPicPr>
          <p:cNvPr id="6" name="Logo" descr="UAL_Logo_White_.eps">
            <a:extLst>
              <a:ext uri="{FF2B5EF4-FFF2-40B4-BE49-F238E27FC236}">
                <a16:creationId xmlns:a16="http://schemas.microsoft.com/office/drawing/2014/main" id="{1025A320-E4CA-354D-A5BF-C16C4A237D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537"/>
          <a:stretch/>
        </p:blipFill>
        <p:spPr>
          <a:xfrm>
            <a:off x="443632" y="279624"/>
            <a:ext cx="1673385" cy="87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38023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slide or statement – symbol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5CDD45-0E24-824E-8528-54480BCF581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50975" y="2489662"/>
            <a:ext cx="9290050" cy="1878676"/>
          </a:xfrm>
        </p:spPr>
        <p:txBody>
          <a:bodyPr anchor="ctr"/>
          <a:lstStyle>
            <a:lvl1pPr algn="ctr">
              <a:lnSpc>
                <a:spcPct val="110000"/>
              </a:lnSpc>
              <a:defRPr sz="3400" b="1">
                <a:solidFill>
                  <a:schemeClr val="bg1"/>
                </a:solidFill>
              </a:defRPr>
            </a:lvl1pPr>
          </a:lstStyle>
          <a:p>
            <a:r>
              <a:rPr lang="en-US"/>
              <a:t>Add Section title, quote or statement text </a:t>
            </a:r>
            <a:br>
              <a:rPr lang="en-US"/>
            </a:br>
            <a:r>
              <a:rPr lang="en-US"/>
              <a:t>2 lines max</a:t>
            </a:r>
            <a:endParaRPr lang="en-GB"/>
          </a:p>
        </p:txBody>
      </p:sp>
      <p:grpSp>
        <p:nvGrpSpPr>
          <p:cNvPr id="7" name="Group 6" descr="Large UAL brand colon symbol">
            <a:extLst>
              <a:ext uri="{FF2B5EF4-FFF2-40B4-BE49-F238E27FC236}">
                <a16:creationId xmlns:a16="http://schemas.microsoft.com/office/drawing/2014/main" id="{E4E37A13-D473-BA40-9527-A26177D3933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GrpSpPr/>
          <p:nvPr userDrawn="1"/>
        </p:nvGrpSpPr>
        <p:grpSpPr>
          <a:xfrm>
            <a:off x="5156662" y="610986"/>
            <a:ext cx="1878676" cy="5636027"/>
            <a:chOff x="3429000" y="0"/>
            <a:chExt cx="2286000" cy="68580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D045CDF-EA93-134D-B504-A522F08E8F3D}"/>
                </a:ext>
              </a:extLst>
            </p:cNvPr>
            <p:cNvSpPr/>
            <p:nvPr userDrawn="1"/>
          </p:nvSpPr>
          <p:spPr>
            <a:xfrm>
              <a:off x="3429000" y="0"/>
              <a:ext cx="2286000" cy="2286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5AC84F8-E839-CA43-A60E-B83570C53937}"/>
                </a:ext>
              </a:extLst>
            </p:cNvPr>
            <p:cNvSpPr/>
            <p:nvPr userDrawn="1"/>
          </p:nvSpPr>
          <p:spPr>
            <a:xfrm>
              <a:off x="3429000" y="4572000"/>
              <a:ext cx="2286000" cy="2286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2169937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 slide – dark grey"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7638687-87A6-6F46-AAD1-EA4CFA9315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79426" y="6097460"/>
            <a:ext cx="11233149" cy="0"/>
          </a:xfrm>
          <a:prstGeom prst="line">
            <a:avLst/>
          </a:prstGeom>
          <a:ln w="6350">
            <a:solidFill>
              <a:schemeClr val="bg1"/>
            </a:solidFill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DB353C-DCFB-A34A-8DF1-AD024339FD9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0000" y="226294"/>
            <a:ext cx="11233150" cy="280988"/>
          </a:xfrm>
        </p:spPr>
        <p:txBody>
          <a:bodyPr/>
          <a:lstStyle>
            <a:lvl1pPr marL="0" indent="0">
              <a:buNone/>
              <a:defRPr sz="1400" b="1">
                <a:solidFill>
                  <a:schemeClr val="bg1"/>
                </a:solidFill>
              </a:defRPr>
            </a:lvl1pPr>
            <a:lvl2pPr marL="432000" indent="0">
              <a:buNone/>
              <a:defRPr sz="1600"/>
            </a:lvl2pPr>
            <a:lvl3pPr marL="432000" indent="0">
              <a:buNone/>
              <a:defRPr sz="1600"/>
            </a:lvl3pPr>
            <a:lvl4pPr marL="0" indent="0">
              <a:buNone/>
              <a:defRPr sz="1600"/>
            </a:lvl4pPr>
            <a:lvl5pPr marL="432000" indent="0">
              <a:buNone/>
              <a:defRPr sz="1600"/>
            </a:lvl5pPr>
          </a:lstStyle>
          <a:p>
            <a:pPr lvl="0"/>
            <a:r>
              <a:rPr lang="en-US"/>
              <a:t>Optional chapter heading </a:t>
            </a:r>
          </a:p>
        </p:txBody>
      </p:sp>
      <p:pic>
        <p:nvPicPr>
          <p:cNvPr id="11" name="Logo" descr="UAL_Logo_White_.eps">
            <a:extLst>
              <a:ext uri="{FF2B5EF4-FFF2-40B4-BE49-F238E27FC236}">
                <a16:creationId xmlns:a16="http://schemas.microsoft.com/office/drawing/2014/main" id="{45485254-EAB3-1941-9FF6-8945634D20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537"/>
          <a:stretch/>
        </p:blipFill>
        <p:spPr>
          <a:xfrm>
            <a:off x="461227" y="6167889"/>
            <a:ext cx="872426" cy="454708"/>
          </a:xfrm>
          <a:prstGeom prst="rect">
            <a:avLst/>
          </a:prstGeom>
        </p:spPr>
      </p:pic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F92047F7-4CA0-5744-9AC1-E8B42A808F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0575" y="1601888"/>
            <a:ext cx="7452164" cy="4348062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Add introduction text, chapter break or statement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9F97D54-560C-9749-BD60-0BBA622B50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97920" y="6356351"/>
            <a:ext cx="41408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2CC19541-5F6E-2C4C-BF21-196C1C8E2E31}" type="slidenum">
              <a:rPr lang="en-GB" smtClean="0"/>
              <a:pPr/>
              <a:t>‹#›</a:t>
            </a:fld>
            <a:r>
              <a:rPr lang="en-GB"/>
              <a:t> 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CFBEFAC4-F7AD-C24D-BE28-358262C777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24224" y="6356351"/>
            <a:ext cx="797369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pPr algn="r"/>
            <a:r>
              <a:rPr lang="en-GB"/>
              <a:t>Presentation Title [To change text: Insert &gt; Header and Footer]</a:t>
            </a:r>
          </a:p>
        </p:txBody>
      </p:sp>
    </p:spTree>
    <p:extLst>
      <p:ext uri="{BB962C8B-B14F-4D97-AF65-F5344CB8AC3E}">
        <p14:creationId xmlns:p14="http://schemas.microsoft.com/office/powerpoint/2010/main" val="151393538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 slide – light grey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7638687-87A6-6F46-AAD1-EA4CFA9315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79426" y="6097460"/>
            <a:ext cx="11233149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Logo" descr="UAL Logo Black">
            <a:extLst>
              <a:ext uri="{FF2B5EF4-FFF2-40B4-BE49-F238E27FC236}">
                <a16:creationId xmlns:a16="http://schemas.microsoft.com/office/drawing/2014/main" id="{482C7099-A104-384F-BDA9-BD7D2989FB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025"/>
          <a:stretch/>
        </p:blipFill>
        <p:spPr>
          <a:xfrm>
            <a:off x="462898" y="6170212"/>
            <a:ext cx="867454" cy="456367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DB353C-DCFB-A34A-8DF1-AD024339FD9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0000" y="226294"/>
            <a:ext cx="11233150" cy="280988"/>
          </a:xfrm>
        </p:spPr>
        <p:txBody>
          <a:bodyPr/>
          <a:lstStyle>
            <a:lvl1pPr marL="0" indent="0">
              <a:buNone/>
              <a:defRPr sz="1400" b="1"/>
            </a:lvl1pPr>
            <a:lvl2pPr marL="432000" indent="0">
              <a:buNone/>
              <a:defRPr sz="1600"/>
            </a:lvl2pPr>
            <a:lvl3pPr marL="432000" indent="0">
              <a:buNone/>
              <a:defRPr sz="1600"/>
            </a:lvl3pPr>
            <a:lvl4pPr marL="0" indent="0">
              <a:buNone/>
              <a:defRPr sz="1600"/>
            </a:lvl4pPr>
            <a:lvl5pPr marL="432000" indent="0">
              <a:buNone/>
              <a:defRPr sz="1600"/>
            </a:lvl5pPr>
          </a:lstStyle>
          <a:p>
            <a:pPr lvl="0"/>
            <a:r>
              <a:rPr lang="en-US"/>
              <a:t>Optional chapter heading 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2ED10ED7-0D2C-2B42-B172-79A652121B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0575" y="1601888"/>
            <a:ext cx="7452164" cy="4348062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Add introduction text, chapter break or statement</a:t>
            </a:r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13E6DCC-66A2-D148-B378-A77689273622}"/>
              </a:ext>
            </a:extLst>
          </p:cNvPr>
          <p:cNvSpPr txBox="1"/>
          <p:nvPr userDrawn="1"/>
        </p:nvSpPr>
        <p:spPr>
          <a:xfrm>
            <a:off x="180622" y="2912533"/>
            <a:ext cx="0" cy="0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noAutofit/>
          </a:bodyPr>
          <a:lstStyle/>
          <a:p>
            <a:pPr algn="l"/>
            <a:endParaRPr lang="en-US" sz="240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B408155-3457-2846-9BCF-11FB56DCF3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97920" y="6356351"/>
            <a:ext cx="41408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2CC19541-5F6E-2C4C-BF21-196C1C8E2E31}" type="slidenum">
              <a:rPr lang="en-GB" smtClean="0"/>
              <a:pPr/>
              <a:t>‹#›</a:t>
            </a:fld>
            <a:r>
              <a:rPr lang="en-GB"/>
              <a:t> 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17A17EA1-5116-8F40-8702-D94B6BF3A7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24224" y="6356351"/>
            <a:ext cx="797369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 algn="r"/>
            <a:r>
              <a:rPr lang="en-GB"/>
              <a:t>Presentation Title [To change text: Insert &gt; Header and Footer]</a:t>
            </a:r>
          </a:p>
        </p:txBody>
      </p:sp>
    </p:spTree>
    <p:extLst>
      <p:ext uri="{BB962C8B-B14F-4D97-AF65-F5344CB8AC3E}">
        <p14:creationId xmlns:p14="http://schemas.microsoft.com/office/powerpoint/2010/main" val="247097597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ingl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AA3A0A6-2360-E749-813F-4C2BB76956B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9426" y="1592263"/>
            <a:ext cx="8388349" cy="43576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C36DDD88-F5A8-0D44-B7D8-EAAB62AC4A2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80575" y="479699"/>
            <a:ext cx="11232000" cy="720000"/>
          </a:xfrm>
        </p:spPr>
        <p:txBody>
          <a:bodyPr anchor="b" anchorCtr="0"/>
          <a:lstStyle>
            <a:lvl1pPr algn="l">
              <a:defRPr sz="380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Add Title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F7DE77F0-5E8F-F445-AB32-F3073626555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0000" y="226294"/>
            <a:ext cx="11233150" cy="280988"/>
          </a:xfrm>
        </p:spPr>
        <p:txBody>
          <a:bodyPr/>
          <a:lstStyle>
            <a:lvl1pPr marL="0" indent="0">
              <a:buNone/>
              <a:defRPr sz="1400" b="1"/>
            </a:lvl1pPr>
            <a:lvl2pPr marL="432000" indent="0">
              <a:buNone/>
              <a:defRPr sz="1600"/>
            </a:lvl2pPr>
            <a:lvl3pPr marL="432000" indent="0">
              <a:buNone/>
              <a:defRPr sz="1600"/>
            </a:lvl3pPr>
            <a:lvl4pPr marL="0" indent="0">
              <a:buNone/>
              <a:defRPr sz="1600"/>
            </a:lvl4pPr>
            <a:lvl5pPr marL="432000" indent="0">
              <a:buNone/>
              <a:defRPr sz="1600"/>
            </a:lvl5pPr>
          </a:lstStyle>
          <a:p>
            <a:pPr lvl="0"/>
            <a:r>
              <a:rPr lang="en-US"/>
              <a:t>Optional chapter heading 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7768CFC-6AEF-D744-A23B-B3F7B1CC16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79426" y="6097460"/>
            <a:ext cx="11233149" cy="0"/>
          </a:xfrm>
          <a:prstGeom prst="line">
            <a:avLst/>
          </a:prstGeom>
          <a:ln w="3175">
            <a:solidFill>
              <a:schemeClr val="tx1">
                <a:lumMod val="95000"/>
                <a:lumOff val="5000"/>
              </a:schemeClr>
            </a:solidFill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1" name="Logo" descr="UAL Logo Black">
            <a:extLst>
              <a:ext uri="{FF2B5EF4-FFF2-40B4-BE49-F238E27FC236}">
                <a16:creationId xmlns:a16="http://schemas.microsoft.com/office/drawing/2014/main" id="{565EDE85-0F86-2143-AD89-1533A6A793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025"/>
          <a:stretch/>
        </p:blipFill>
        <p:spPr>
          <a:xfrm>
            <a:off x="462898" y="6170212"/>
            <a:ext cx="867454" cy="456367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D93710B7-7EB9-FA45-A0FE-45B364844F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97920" y="6356351"/>
            <a:ext cx="41408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2CC19541-5F6E-2C4C-BF21-196C1C8E2E31}" type="slidenum">
              <a:rPr lang="en-GB" smtClean="0"/>
              <a:pPr/>
              <a:t>‹#›</a:t>
            </a:fld>
            <a:r>
              <a:rPr lang="en-GB"/>
              <a:t> 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F244053C-E493-6C4D-9CEF-16DB2081F0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24224" y="6356351"/>
            <a:ext cx="797369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 algn="r"/>
            <a:r>
              <a:rPr lang="en-GB"/>
              <a:t>Presentation Title [To change text: Insert &gt; Header and Footer]</a:t>
            </a:r>
          </a:p>
        </p:txBody>
      </p:sp>
    </p:spTree>
    <p:extLst>
      <p:ext uri="{BB962C8B-B14F-4D97-AF65-F5344CB8AC3E}">
        <p14:creationId xmlns:p14="http://schemas.microsoft.com/office/powerpoint/2010/main" val="5542243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AA3A0A6-2360-E749-813F-4C2BB76956B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9426" y="1592263"/>
            <a:ext cx="11232573" cy="4357686"/>
          </a:xfrm>
        </p:spPr>
        <p:txBody>
          <a:bodyPr numCol="2" spcCol="72000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4"/>
            <a:endParaRPr lang="en-US"/>
          </a:p>
          <a:p>
            <a:pPr lvl="4"/>
            <a:endParaRPr lang="en-US"/>
          </a:p>
          <a:p>
            <a:pPr lvl="4"/>
            <a:endParaRPr lang="en-US"/>
          </a:p>
          <a:p>
            <a:pPr lvl="4"/>
            <a:endParaRPr lang="en-US"/>
          </a:p>
          <a:p>
            <a:pPr lvl="4"/>
            <a:endParaRPr lang="en-US"/>
          </a:p>
          <a:p>
            <a:pPr lvl="4"/>
            <a:endParaRPr lang="en-US"/>
          </a:p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4"/>
            <a:endParaRPr lang="en-US"/>
          </a:p>
          <a:p>
            <a:pPr lvl="4"/>
            <a:endParaRPr lang="en-US"/>
          </a:p>
          <a:p>
            <a:pPr lvl="4"/>
            <a:endParaRPr lang="en-US"/>
          </a:p>
          <a:p>
            <a:pPr lvl="4"/>
            <a:endParaRPr lang="en-US"/>
          </a:p>
          <a:p>
            <a:pPr lvl="4"/>
            <a:endParaRPr lang="en-US"/>
          </a:p>
          <a:p>
            <a:pPr lvl="4"/>
            <a:endParaRPr lang="en-GB"/>
          </a:p>
        </p:txBody>
      </p:sp>
      <p:pic>
        <p:nvPicPr>
          <p:cNvPr id="14" name="Logo" descr="UAL Logo Black">
            <a:extLst>
              <a:ext uri="{FF2B5EF4-FFF2-40B4-BE49-F238E27FC236}">
                <a16:creationId xmlns:a16="http://schemas.microsoft.com/office/drawing/2014/main" id="{66794262-2DF4-C04A-8D7B-C6A41ABA88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025"/>
          <a:stretch/>
        </p:blipFill>
        <p:spPr>
          <a:xfrm>
            <a:off x="462898" y="6170212"/>
            <a:ext cx="867454" cy="456367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0380B404-1F62-4A41-813F-C9C69982E6F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80575" y="479699"/>
            <a:ext cx="11232000" cy="720000"/>
          </a:xfrm>
        </p:spPr>
        <p:txBody>
          <a:bodyPr anchor="b" anchorCtr="0"/>
          <a:lstStyle>
            <a:lvl1pPr algn="l">
              <a:defRPr sz="380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Add Title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4C29ADA-2C74-8848-9D73-1968630AA92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0000" y="226294"/>
            <a:ext cx="11233150" cy="280988"/>
          </a:xfrm>
        </p:spPr>
        <p:txBody>
          <a:bodyPr/>
          <a:lstStyle>
            <a:lvl1pPr marL="0" indent="0">
              <a:buNone/>
              <a:defRPr sz="1400" b="1"/>
            </a:lvl1pPr>
            <a:lvl2pPr marL="432000" indent="0">
              <a:buNone/>
              <a:defRPr sz="1600"/>
            </a:lvl2pPr>
            <a:lvl3pPr marL="432000" indent="0">
              <a:buNone/>
              <a:defRPr sz="1600"/>
            </a:lvl3pPr>
            <a:lvl4pPr marL="0" indent="0">
              <a:buNone/>
              <a:defRPr sz="1600"/>
            </a:lvl4pPr>
            <a:lvl5pPr marL="432000" indent="0">
              <a:buNone/>
              <a:defRPr sz="1600"/>
            </a:lvl5pPr>
          </a:lstStyle>
          <a:p>
            <a:pPr lvl="0"/>
            <a:r>
              <a:rPr lang="en-US"/>
              <a:t>Optional chapter heading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A99F18A-DC93-8D43-B5EA-B3DEB27CA0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79426" y="6097460"/>
            <a:ext cx="11233149" cy="0"/>
          </a:xfrm>
          <a:prstGeom prst="line">
            <a:avLst/>
          </a:prstGeom>
          <a:ln w="3175">
            <a:solidFill>
              <a:schemeClr val="tx1">
                <a:lumMod val="95000"/>
                <a:lumOff val="5000"/>
              </a:schemeClr>
            </a:solidFill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6F507F58-E567-5F48-A2BB-D93CE6CA19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97920" y="6356351"/>
            <a:ext cx="41408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2CC19541-5F6E-2C4C-BF21-196C1C8E2E31}" type="slidenum">
              <a:rPr lang="en-GB" smtClean="0"/>
              <a:pPr/>
              <a:t>‹#›</a:t>
            </a:fld>
            <a:r>
              <a:rPr lang="en-GB"/>
              <a:t> </a:t>
            </a:r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6999A4BE-B528-B04B-85B9-C6C54914FB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24224" y="6356351"/>
            <a:ext cx="797369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 algn="r"/>
            <a:r>
              <a:rPr lang="en-GB"/>
              <a:t>Presentation Title [To change text: Insert &gt; Header and Footer]</a:t>
            </a:r>
          </a:p>
        </p:txBody>
      </p:sp>
    </p:spTree>
    <p:extLst>
      <p:ext uri="{BB962C8B-B14F-4D97-AF65-F5344CB8AC3E}">
        <p14:creationId xmlns:p14="http://schemas.microsoft.com/office/powerpoint/2010/main" val="12587987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thre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AA3A0A6-2360-E749-813F-4C2BB76956B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9426" y="1592263"/>
            <a:ext cx="11232573" cy="4357686"/>
          </a:xfrm>
        </p:spPr>
        <p:txBody>
          <a:bodyPr numCol="3" spcCol="36000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 marL="4320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4"/>
            <a:endParaRPr lang="en-US"/>
          </a:p>
          <a:p>
            <a:pPr lvl="4"/>
            <a:endParaRPr lang="en-US"/>
          </a:p>
          <a:p>
            <a:pPr lvl="4"/>
            <a:endParaRPr lang="en-US"/>
          </a:p>
          <a:p>
            <a:pPr lvl="4"/>
            <a:endParaRPr lang="en-US"/>
          </a:p>
          <a:p>
            <a:pPr lvl="4"/>
            <a:endParaRPr lang="en-US"/>
          </a:p>
          <a:p>
            <a:pPr lvl="4"/>
            <a:endParaRPr lang="en-US"/>
          </a:p>
          <a:p>
            <a:pPr lvl="4"/>
            <a:endParaRPr lang="en-US"/>
          </a:p>
          <a:p>
            <a:pPr lvl="4"/>
            <a:endParaRPr lang="en-US"/>
          </a:p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4"/>
            <a:endParaRPr lang="en-US"/>
          </a:p>
          <a:p>
            <a:pPr lvl="4"/>
            <a:endParaRPr lang="en-US"/>
          </a:p>
          <a:p>
            <a:pPr lvl="4"/>
            <a:endParaRPr lang="en-US"/>
          </a:p>
          <a:p>
            <a:pPr lvl="4"/>
            <a:endParaRPr lang="en-US"/>
          </a:p>
          <a:p>
            <a:pPr lvl="4"/>
            <a:endParaRPr lang="en-US"/>
          </a:p>
          <a:p>
            <a:pPr lvl="4"/>
            <a:endParaRPr lang="en-US"/>
          </a:p>
          <a:p>
            <a:pPr lvl="4"/>
            <a:endParaRPr lang="en-US"/>
          </a:p>
          <a:p>
            <a:pPr lvl="4"/>
            <a:endParaRPr lang="en-US"/>
          </a:p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4"/>
            <a:endParaRPr lang="en-US"/>
          </a:p>
          <a:p>
            <a:pPr lvl="4"/>
            <a:endParaRPr lang="en-US"/>
          </a:p>
          <a:p>
            <a:pPr lvl="4"/>
            <a:endParaRPr lang="en-US"/>
          </a:p>
          <a:p>
            <a:pPr lvl="4"/>
            <a:endParaRPr lang="en-US"/>
          </a:p>
          <a:p>
            <a:pPr lvl="4"/>
            <a:endParaRPr lang="en-US"/>
          </a:p>
          <a:p>
            <a:pPr lvl="4"/>
            <a:endParaRPr lang="en-US"/>
          </a:p>
          <a:p>
            <a:pPr lvl="4"/>
            <a:endParaRPr lang="en-GB"/>
          </a:p>
        </p:txBody>
      </p:sp>
      <p:pic>
        <p:nvPicPr>
          <p:cNvPr id="14" name="Logo" descr="UAL Logo Black">
            <a:extLst>
              <a:ext uri="{FF2B5EF4-FFF2-40B4-BE49-F238E27FC236}">
                <a16:creationId xmlns:a16="http://schemas.microsoft.com/office/drawing/2014/main" id="{66794262-2DF4-C04A-8D7B-C6A41ABA88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025"/>
          <a:stretch/>
        </p:blipFill>
        <p:spPr>
          <a:xfrm>
            <a:off x="462898" y="6170212"/>
            <a:ext cx="867454" cy="456367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0380B404-1F62-4A41-813F-C9C69982E6F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80575" y="479699"/>
            <a:ext cx="11232000" cy="720000"/>
          </a:xfrm>
        </p:spPr>
        <p:txBody>
          <a:bodyPr anchor="b" anchorCtr="0"/>
          <a:lstStyle>
            <a:lvl1pPr algn="l">
              <a:defRPr sz="380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Add Title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4C29ADA-2C74-8848-9D73-1968630AA92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0000" y="226294"/>
            <a:ext cx="11233150" cy="280988"/>
          </a:xfrm>
        </p:spPr>
        <p:txBody>
          <a:bodyPr/>
          <a:lstStyle>
            <a:lvl1pPr marL="0" indent="0">
              <a:buNone/>
              <a:defRPr sz="1400" b="1"/>
            </a:lvl1pPr>
            <a:lvl2pPr marL="432000" indent="0">
              <a:buNone/>
              <a:defRPr sz="1600"/>
            </a:lvl2pPr>
            <a:lvl3pPr marL="432000" indent="0">
              <a:buNone/>
              <a:defRPr sz="1600"/>
            </a:lvl3pPr>
            <a:lvl4pPr marL="0" indent="0">
              <a:buNone/>
              <a:defRPr sz="1600"/>
            </a:lvl4pPr>
            <a:lvl5pPr marL="432000" indent="0">
              <a:buNone/>
              <a:defRPr sz="1600"/>
            </a:lvl5pPr>
          </a:lstStyle>
          <a:p>
            <a:pPr lvl="0"/>
            <a:r>
              <a:rPr lang="en-US"/>
              <a:t>Optional chapter heading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96CFDA8-D52D-404B-9F32-67F3F898B7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79426" y="6097460"/>
            <a:ext cx="11233149" cy="0"/>
          </a:xfrm>
          <a:prstGeom prst="line">
            <a:avLst/>
          </a:prstGeom>
          <a:ln w="3175">
            <a:solidFill>
              <a:schemeClr val="tx1">
                <a:lumMod val="95000"/>
                <a:lumOff val="5000"/>
              </a:schemeClr>
            </a:solidFill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029C99F5-47F2-ED4E-A070-12B5B7C3CD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97920" y="6356351"/>
            <a:ext cx="41408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2CC19541-5F6E-2C4C-BF21-196C1C8E2E31}" type="slidenum">
              <a:rPr lang="en-GB" smtClean="0"/>
              <a:pPr/>
              <a:t>‹#›</a:t>
            </a:fld>
            <a:r>
              <a:rPr lang="en-GB"/>
              <a:t> </a:t>
            </a:r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31CFFB53-9114-8B44-A6EB-A212D0D24C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24224" y="6356351"/>
            <a:ext cx="797369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 algn="r"/>
            <a:r>
              <a:rPr lang="en-GB"/>
              <a:t>Presentation Title [To change text: Insert &gt; Header and Footer]</a:t>
            </a:r>
          </a:p>
        </p:txBody>
      </p:sp>
    </p:spTree>
    <p:extLst>
      <p:ext uri="{BB962C8B-B14F-4D97-AF65-F5344CB8AC3E}">
        <p14:creationId xmlns:p14="http://schemas.microsoft.com/office/powerpoint/2010/main" val="14239701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thre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AA3A0A6-2360-E749-813F-4C2BB76956B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9426" y="1592263"/>
            <a:ext cx="11232573" cy="4357686"/>
          </a:xfrm>
        </p:spPr>
        <p:txBody>
          <a:bodyPr numCol="3" spcCol="36000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 marL="4320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4"/>
            <a:endParaRPr lang="en-US"/>
          </a:p>
          <a:p>
            <a:pPr lvl="4"/>
            <a:endParaRPr lang="en-US"/>
          </a:p>
          <a:p>
            <a:pPr lvl="4"/>
            <a:endParaRPr lang="en-US"/>
          </a:p>
          <a:p>
            <a:pPr lvl="4"/>
            <a:endParaRPr lang="en-US"/>
          </a:p>
          <a:p>
            <a:pPr lvl="4"/>
            <a:endParaRPr lang="en-US"/>
          </a:p>
          <a:p>
            <a:pPr lvl="4"/>
            <a:endParaRPr lang="en-US"/>
          </a:p>
          <a:p>
            <a:pPr lvl="4"/>
            <a:endParaRPr lang="en-US"/>
          </a:p>
          <a:p>
            <a:pPr lvl="4"/>
            <a:endParaRPr lang="en-US"/>
          </a:p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4"/>
            <a:endParaRPr lang="en-US"/>
          </a:p>
          <a:p>
            <a:pPr lvl="4"/>
            <a:endParaRPr lang="en-US"/>
          </a:p>
          <a:p>
            <a:pPr lvl="4"/>
            <a:endParaRPr lang="en-US"/>
          </a:p>
          <a:p>
            <a:pPr lvl="4"/>
            <a:endParaRPr lang="en-US"/>
          </a:p>
          <a:p>
            <a:pPr lvl="4"/>
            <a:endParaRPr lang="en-US"/>
          </a:p>
          <a:p>
            <a:pPr lvl="4"/>
            <a:endParaRPr lang="en-US"/>
          </a:p>
          <a:p>
            <a:pPr lvl="4"/>
            <a:endParaRPr lang="en-US"/>
          </a:p>
          <a:p>
            <a:pPr lvl="4"/>
            <a:endParaRPr lang="en-US"/>
          </a:p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4"/>
            <a:endParaRPr lang="en-US"/>
          </a:p>
          <a:p>
            <a:pPr lvl="4"/>
            <a:endParaRPr lang="en-US"/>
          </a:p>
          <a:p>
            <a:pPr lvl="4"/>
            <a:endParaRPr lang="en-US"/>
          </a:p>
          <a:p>
            <a:pPr lvl="4"/>
            <a:endParaRPr lang="en-US"/>
          </a:p>
          <a:p>
            <a:pPr lvl="4"/>
            <a:endParaRPr lang="en-US"/>
          </a:p>
          <a:p>
            <a:pPr lvl="4"/>
            <a:endParaRPr lang="en-US"/>
          </a:p>
          <a:p>
            <a:pPr lvl="4"/>
            <a:endParaRPr lang="en-GB"/>
          </a:p>
        </p:txBody>
      </p:sp>
      <p:pic>
        <p:nvPicPr>
          <p:cNvPr id="14" name="Logo" descr="UAL Logo Black">
            <a:extLst>
              <a:ext uri="{FF2B5EF4-FFF2-40B4-BE49-F238E27FC236}">
                <a16:creationId xmlns:a16="http://schemas.microsoft.com/office/drawing/2014/main" id="{66794262-2DF4-C04A-8D7B-C6A41ABA88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025"/>
          <a:stretch/>
        </p:blipFill>
        <p:spPr>
          <a:xfrm>
            <a:off x="462898" y="6170212"/>
            <a:ext cx="867454" cy="456367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0380B404-1F62-4A41-813F-C9C69982E6F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80575" y="479699"/>
            <a:ext cx="11232000" cy="720000"/>
          </a:xfrm>
        </p:spPr>
        <p:txBody>
          <a:bodyPr anchor="b" anchorCtr="0"/>
          <a:lstStyle>
            <a:lvl1pPr algn="l">
              <a:defRPr sz="380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Add Title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4C29ADA-2C74-8848-9D73-1968630AA92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0000" y="226294"/>
            <a:ext cx="11233150" cy="280988"/>
          </a:xfrm>
        </p:spPr>
        <p:txBody>
          <a:bodyPr/>
          <a:lstStyle>
            <a:lvl1pPr marL="0" indent="0">
              <a:buNone/>
              <a:defRPr sz="1400" b="1"/>
            </a:lvl1pPr>
            <a:lvl2pPr marL="432000" indent="0">
              <a:buNone/>
              <a:defRPr sz="1600"/>
            </a:lvl2pPr>
            <a:lvl3pPr marL="432000" indent="0">
              <a:buNone/>
              <a:defRPr sz="1600"/>
            </a:lvl3pPr>
            <a:lvl4pPr marL="0" indent="0">
              <a:buNone/>
              <a:defRPr sz="1600"/>
            </a:lvl4pPr>
            <a:lvl5pPr marL="432000" indent="0">
              <a:buNone/>
              <a:defRPr sz="1600"/>
            </a:lvl5pPr>
          </a:lstStyle>
          <a:p>
            <a:pPr lvl="0"/>
            <a:r>
              <a:rPr lang="en-US"/>
              <a:t>Optional chapter heading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96CFDA8-D52D-404B-9F32-67F3F898B7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79426" y="6097460"/>
            <a:ext cx="11233149" cy="0"/>
          </a:xfrm>
          <a:prstGeom prst="line">
            <a:avLst/>
          </a:prstGeom>
          <a:ln w="3175">
            <a:solidFill>
              <a:schemeClr val="tx1">
                <a:lumMod val="95000"/>
                <a:lumOff val="5000"/>
              </a:schemeClr>
            </a:solidFill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029C99F5-47F2-ED4E-A070-12B5B7C3CD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97920" y="6356351"/>
            <a:ext cx="41408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2CC19541-5F6E-2C4C-BF21-196C1C8E2E31}" type="slidenum">
              <a:rPr lang="en-GB" smtClean="0"/>
              <a:pPr/>
              <a:t>‹#›</a:t>
            </a:fld>
            <a:r>
              <a:rPr lang="en-GB"/>
              <a:t> </a:t>
            </a:r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31CFFB53-9114-8B44-A6EB-A212D0D24C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24224" y="6356351"/>
            <a:ext cx="797369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 algn="r"/>
            <a:r>
              <a:rPr lang="en-GB"/>
              <a:t>Presentation Title [To change text: Insert &gt; Header and Footer]</a:t>
            </a:r>
          </a:p>
        </p:txBody>
      </p:sp>
    </p:spTree>
    <p:extLst>
      <p:ext uri="{BB962C8B-B14F-4D97-AF65-F5344CB8AC3E}">
        <p14:creationId xmlns:p14="http://schemas.microsoft.com/office/powerpoint/2010/main" val="14239701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AA3A0A6-2360-E749-813F-4C2BB76956B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9426" y="1592263"/>
            <a:ext cx="5520573" cy="435768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8" name="Content Placeholder 11" descr="Add chart, table or image here">
            <a:extLst>
              <a:ext uri="{FF2B5EF4-FFF2-40B4-BE49-F238E27FC236}">
                <a16:creationId xmlns:a16="http://schemas.microsoft.com/office/drawing/2014/main" id="{A6E03B43-8C85-3146-B22E-4FD9A082F70A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191251" y="1592262"/>
            <a:ext cx="5520267" cy="4357687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Add chart/table/photo</a:t>
            </a:r>
            <a:endParaRPr lang="en-GB"/>
          </a:p>
        </p:txBody>
      </p:sp>
      <p:pic>
        <p:nvPicPr>
          <p:cNvPr id="14" name="Logo" descr="UAL Logo Black">
            <a:extLst>
              <a:ext uri="{FF2B5EF4-FFF2-40B4-BE49-F238E27FC236}">
                <a16:creationId xmlns:a16="http://schemas.microsoft.com/office/drawing/2014/main" id="{4155C6A9-3B61-AD46-82C6-D6E49C910A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025"/>
          <a:stretch/>
        </p:blipFill>
        <p:spPr>
          <a:xfrm>
            <a:off x="462898" y="6170212"/>
            <a:ext cx="867454" cy="456367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75BF9F6A-185E-D049-AB08-15D7583E12A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80575" y="479699"/>
            <a:ext cx="11232000" cy="720000"/>
          </a:xfrm>
        </p:spPr>
        <p:txBody>
          <a:bodyPr anchor="b" anchorCtr="0"/>
          <a:lstStyle>
            <a:lvl1pPr algn="l">
              <a:defRPr sz="380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Add Title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68EFA127-AF66-DF47-AE0A-5AE59DEEA3C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0000" y="226294"/>
            <a:ext cx="11233150" cy="280988"/>
          </a:xfrm>
        </p:spPr>
        <p:txBody>
          <a:bodyPr/>
          <a:lstStyle>
            <a:lvl1pPr marL="0" indent="0">
              <a:buNone/>
              <a:defRPr sz="1400" b="1"/>
            </a:lvl1pPr>
            <a:lvl2pPr marL="432000" indent="0">
              <a:buNone/>
              <a:defRPr sz="1600"/>
            </a:lvl2pPr>
            <a:lvl3pPr marL="432000" indent="0">
              <a:buNone/>
              <a:defRPr sz="1600"/>
            </a:lvl3pPr>
            <a:lvl4pPr marL="0" indent="0">
              <a:buNone/>
              <a:defRPr sz="1600"/>
            </a:lvl4pPr>
            <a:lvl5pPr marL="432000" indent="0">
              <a:buNone/>
              <a:defRPr sz="1600"/>
            </a:lvl5pPr>
          </a:lstStyle>
          <a:p>
            <a:pPr lvl="0"/>
            <a:r>
              <a:rPr lang="en-US"/>
              <a:t>Optional chapter heading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6DD6696-3FA5-8E4E-B7A1-26C67A1C97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79426" y="6097460"/>
            <a:ext cx="11233149" cy="0"/>
          </a:xfrm>
          <a:prstGeom prst="line">
            <a:avLst/>
          </a:prstGeom>
          <a:ln w="3175">
            <a:solidFill>
              <a:schemeClr val="tx1">
                <a:lumMod val="95000"/>
                <a:lumOff val="5000"/>
              </a:schemeClr>
            </a:solidFill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58FE6DA1-D5C2-9742-9034-655CED4077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97920" y="6356351"/>
            <a:ext cx="41408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2CC19541-5F6E-2C4C-BF21-196C1C8E2E31}" type="slidenum">
              <a:rPr lang="en-GB" smtClean="0"/>
              <a:pPr/>
              <a:t>‹#›</a:t>
            </a:fld>
            <a:r>
              <a:rPr lang="en-GB"/>
              <a:t> </a:t>
            </a:r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0C3FEA33-AC9B-6043-9DDD-CE162D572A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24224" y="6356351"/>
            <a:ext cx="797369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 algn="r"/>
            <a:r>
              <a:rPr lang="en-GB"/>
              <a:t>Presentation Title [To change text: Insert &gt; Header and Footer]</a:t>
            </a:r>
          </a:p>
        </p:txBody>
      </p:sp>
    </p:spTree>
    <p:extLst>
      <p:ext uri="{BB962C8B-B14F-4D97-AF65-F5344CB8AC3E}">
        <p14:creationId xmlns:p14="http://schemas.microsoft.com/office/powerpoint/2010/main" val="4569319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AA3A0A6-2360-E749-813F-4C2BB76956B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9998" y="1602535"/>
            <a:ext cx="6479602" cy="4347415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5" name="Picture Placeholder 3" descr="Add image here"/>
          <p:cNvSpPr>
            <a:spLocks noGrp="1"/>
          </p:cNvSpPr>
          <p:nvPr>
            <p:ph type="pic" sz="quarter" idx="10"/>
          </p:nvPr>
        </p:nvSpPr>
        <p:spPr>
          <a:xfrm>
            <a:off x="8075613" y="1602536"/>
            <a:ext cx="3636387" cy="208800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endParaRPr lang="en-GB"/>
          </a:p>
          <a:p>
            <a:r>
              <a:rPr lang="en-GB"/>
              <a:t>Photo</a:t>
            </a:r>
          </a:p>
        </p:txBody>
      </p:sp>
      <p:sp>
        <p:nvSpPr>
          <p:cNvPr id="18" name="Picture Placeholder 3" descr="Add image here or remove placeholder box if not required">
            <a:extLst>
              <a:ext uri="{FF2B5EF4-FFF2-40B4-BE49-F238E27FC236}">
                <a16:creationId xmlns:a16="http://schemas.microsoft.com/office/drawing/2014/main" id="{856F6CC8-311C-B64C-8916-5A1222AAACF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075613" y="3843729"/>
            <a:ext cx="3636000" cy="208800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endParaRPr lang="en-GB"/>
          </a:p>
          <a:p>
            <a:r>
              <a:rPr lang="en-GB"/>
              <a:t>Photo</a:t>
            </a:r>
          </a:p>
        </p:txBody>
      </p:sp>
      <p:pic>
        <p:nvPicPr>
          <p:cNvPr id="16" name="Logo" descr="UAL Logo Black">
            <a:extLst>
              <a:ext uri="{FF2B5EF4-FFF2-40B4-BE49-F238E27FC236}">
                <a16:creationId xmlns:a16="http://schemas.microsoft.com/office/drawing/2014/main" id="{725E32CE-9DAF-8843-B91B-5FF1BEC40A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025"/>
          <a:stretch/>
        </p:blipFill>
        <p:spPr>
          <a:xfrm>
            <a:off x="462898" y="6170212"/>
            <a:ext cx="867454" cy="456367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2F15A368-1733-764C-B16B-70BDFCDA4CD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80575" y="479699"/>
            <a:ext cx="11232000" cy="720000"/>
          </a:xfrm>
        </p:spPr>
        <p:txBody>
          <a:bodyPr anchor="b" anchorCtr="0"/>
          <a:lstStyle>
            <a:lvl1pPr algn="l">
              <a:defRPr sz="380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Add Title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DE77F893-67C0-CE4F-A59D-E2C0A7A456E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0000" y="226294"/>
            <a:ext cx="11233150" cy="280988"/>
          </a:xfrm>
        </p:spPr>
        <p:txBody>
          <a:bodyPr/>
          <a:lstStyle>
            <a:lvl1pPr marL="0" indent="0">
              <a:buNone/>
              <a:defRPr sz="1400" b="1"/>
            </a:lvl1pPr>
            <a:lvl2pPr marL="432000" indent="0">
              <a:buNone/>
              <a:defRPr sz="1600"/>
            </a:lvl2pPr>
            <a:lvl3pPr marL="432000" indent="0">
              <a:buNone/>
              <a:defRPr sz="1600"/>
            </a:lvl3pPr>
            <a:lvl4pPr marL="0" indent="0">
              <a:buNone/>
              <a:defRPr sz="1600"/>
            </a:lvl4pPr>
            <a:lvl5pPr marL="432000" indent="0">
              <a:buNone/>
              <a:defRPr sz="1600"/>
            </a:lvl5pPr>
          </a:lstStyle>
          <a:p>
            <a:pPr lvl="0"/>
            <a:r>
              <a:rPr lang="en-US"/>
              <a:t>Optional chapter heading 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331FF65-03E8-8A49-B200-30B7E9B5F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79426" y="6097460"/>
            <a:ext cx="11233149" cy="0"/>
          </a:xfrm>
          <a:prstGeom prst="line">
            <a:avLst/>
          </a:prstGeom>
          <a:ln w="3175">
            <a:solidFill>
              <a:schemeClr val="tx1">
                <a:lumMod val="95000"/>
                <a:lumOff val="5000"/>
              </a:schemeClr>
            </a:solidFill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63848389-282B-0C4B-90ED-D81CEE670D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97920" y="6356351"/>
            <a:ext cx="41408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2CC19541-5F6E-2C4C-BF21-196C1C8E2E31}" type="slidenum">
              <a:rPr lang="en-GB" smtClean="0"/>
              <a:pPr/>
              <a:t>‹#›</a:t>
            </a:fld>
            <a:r>
              <a:rPr lang="en-GB"/>
              <a:t> </a:t>
            </a:r>
          </a:p>
        </p:txBody>
      </p:sp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3FCB8051-DAAA-514B-972B-6B1708BD24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24224" y="6356351"/>
            <a:ext cx="797369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 algn="r"/>
            <a:r>
              <a:rPr lang="en-GB"/>
              <a:t>Presentation Title [To change text: Insert &gt; Header and Footer]</a:t>
            </a:r>
          </a:p>
        </p:txBody>
      </p:sp>
    </p:spTree>
    <p:extLst>
      <p:ext uri="{BB962C8B-B14F-4D97-AF65-F5344CB8AC3E}">
        <p14:creationId xmlns:p14="http://schemas.microsoft.com/office/powerpoint/2010/main" val="32395304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C9BCFD0-067D-6545-8C5D-27D2627541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79426" y="1592263"/>
            <a:ext cx="5616574" cy="43576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pic>
        <p:nvPicPr>
          <p:cNvPr id="14" name="Logo" descr="UAL Logo Black">
            <a:extLst>
              <a:ext uri="{FF2B5EF4-FFF2-40B4-BE49-F238E27FC236}">
                <a16:creationId xmlns:a16="http://schemas.microsoft.com/office/drawing/2014/main" id="{484A9623-912E-7349-8C59-A548FA9AD3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025"/>
          <a:stretch/>
        </p:blipFill>
        <p:spPr>
          <a:xfrm>
            <a:off x="462898" y="6170212"/>
            <a:ext cx="867454" cy="456367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8358CE39-2EA0-9949-BF9D-697281F6194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80575" y="479699"/>
            <a:ext cx="11232000" cy="720000"/>
          </a:xfrm>
        </p:spPr>
        <p:txBody>
          <a:bodyPr anchor="b" anchorCtr="0"/>
          <a:lstStyle>
            <a:lvl1pPr algn="l">
              <a:defRPr sz="380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Add Title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0F8E0B70-5C30-5847-8AEF-774CFAD7E20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0000" y="226294"/>
            <a:ext cx="11233150" cy="280988"/>
          </a:xfrm>
        </p:spPr>
        <p:txBody>
          <a:bodyPr/>
          <a:lstStyle>
            <a:lvl1pPr marL="0" indent="0">
              <a:buNone/>
              <a:defRPr sz="1400" b="1"/>
            </a:lvl1pPr>
            <a:lvl2pPr marL="432000" indent="0">
              <a:buNone/>
              <a:defRPr sz="1600"/>
            </a:lvl2pPr>
            <a:lvl3pPr marL="432000" indent="0">
              <a:buNone/>
              <a:defRPr sz="1600"/>
            </a:lvl3pPr>
            <a:lvl4pPr marL="0" indent="0">
              <a:buNone/>
              <a:defRPr sz="1600"/>
            </a:lvl4pPr>
            <a:lvl5pPr marL="432000" indent="0">
              <a:buNone/>
              <a:defRPr sz="1600"/>
            </a:lvl5pPr>
          </a:lstStyle>
          <a:p>
            <a:pPr lvl="0"/>
            <a:r>
              <a:rPr lang="en-US"/>
              <a:t>Optional chapter heading 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4FC2831-8571-0047-869E-580ABE877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79426" y="6097460"/>
            <a:ext cx="11233149" cy="0"/>
          </a:xfrm>
          <a:prstGeom prst="line">
            <a:avLst/>
          </a:prstGeom>
          <a:ln w="3175">
            <a:solidFill>
              <a:schemeClr val="tx1">
                <a:lumMod val="95000"/>
                <a:lumOff val="5000"/>
              </a:schemeClr>
            </a:solidFill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23B8BE1E-EB54-5A43-AA5B-AD876ECA32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97920" y="6356351"/>
            <a:ext cx="41408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2CC19541-5F6E-2C4C-BF21-196C1C8E2E31}" type="slidenum">
              <a:rPr lang="en-GB" smtClean="0"/>
              <a:pPr/>
              <a:t>‹#›</a:t>
            </a:fld>
            <a:r>
              <a:rPr lang="en-GB"/>
              <a:t> </a:t>
            </a:r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91D07C53-5F2E-564B-AA5D-C8C104D2E3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24224" y="6356351"/>
            <a:ext cx="797369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 algn="r"/>
            <a:r>
              <a:rPr lang="en-GB"/>
              <a:t>Presentation Title [To change text: Insert &gt; Header and Footer]</a:t>
            </a:r>
          </a:p>
        </p:txBody>
      </p:sp>
      <p:sp>
        <p:nvSpPr>
          <p:cNvPr id="11" name="Picture Placeholder 10" descr="Add image here">
            <a:extLst>
              <a:ext uri="{FF2B5EF4-FFF2-40B4-BE49-F238E27FC236}">
                <a16:creationId xmlns:a16="http://schemas.microsoft.com/office/drawing/2014/main" id="{5A57B211-0045-2844-B5DA-1D7E13A68B8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1592262"/>
            <a:ext cx="5615999" cy="4357688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GB"/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6A0B221D-7C49-BD4E-B0DD-913726BFFA6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003" y="1859622"/>
            <a:ext cx="5040000" cy="3620977"/>
          </a:xfrm>
        </p:spPr>
        <p:txBody>
          <a:bodyPr anchor="ctr"/>
          <a:lstStyle>
            <a:lvl1pPr marL="0" indent="0" algn="l">
              <a:buNone/>
              <a:defRPr sz="3400" b="1">
                <a:solidFill>
                  <a:schemeClr val="bg1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statement text or quote in the space, use 34pt or 24pt text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EBF62A9F-E54A-8247-81D9-A2A24B24E7E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0" y="5481950"/>
            <a:ext cx="2230339" cy="468000"/>
          </a:xfrm>
          <a:solidFill>
            <a:schemeClr val="bg1"/>
          </a:solidFill>
        </p:spPr>
        <p:txBody>
          <a:bodyPr anchor="ctr"/>
          <a:lstStyle>
            <a:lvl1pPr marL="0" indent="0">
              <a:buNone/>
              <a:defRPr sz="1800"/>
            </a:lvl1pPr>
            <a:lvl2pPr marL="432000" indent="0">
              <a:buFontTx/>
              <a:buNone/>
              <a:defRPr sz="1200"/>
            </a:lvl2pPr>
          </a:lstStyle>
          <a:p>
            <a:pPr lvl="1"/>
            <a:r>
              <a:rPr lang="en-US"/>
              <a:t> Image credit</a:t>
            </a:r>
            <a:br>
              <a:rPr lang="en-US"/>
            </a:br>
            <a:r>
              <a:rPr lang="en-US"/>
              <a:t> goes here</a:t>
            </a:r>
          </a:p>
        </p:txBody>
      </p:sp>
    </p:spTree>
    <p:extLst>
      <p:ext uri="{BB962C8B-B14F-4D97-AF65-F5344CB8AC3E}">
        <p14:creationId xmlns:p14="http://schemas.microsoft.com/office/powerpoint/2010/main" val="336019358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and thre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C9BCFD0-067D-6545-8C5D-27D2627541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80003" y="1592262"/>
            <a:ext cx="5544560" cy="438373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>
              <a:solidFill>
                <a:schemeClr val="tx1"/>
              </a:solidFill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C7B40B0-3203-CF4D-9A88-A624E8DA0CF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003" y="1859622"/>
            <a:ext cx="5040000" cy="3798228"/>
          </a:xfrm>
        </p:spPr>
        <p:txBody>
          <a:bodyPr anchor="ctr"/>
          <a:lstStyle>
            <a:lvl1pPr marL="0" indent="0" algn="l">
              <a:buNone/>
              <a:defRPr sz="3400" b="1">
                <a:solidFill>
                  <a:schemeClr val="bg1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statement text or quote in the space, use 34pt or 24pt text</a:t>
            </a:r>
          </a:p>
        </p:txBody>
      </p:sp>
      <p:sp>
        <p:nvSpPr>
          <p:cNvPr id="10" name="Picture Placeholder 3" descr="Add first of three images here">
            <a:extLst>
              <a:ext uri="{FF2B5EF4-FFF2-40B4-BE49-F238E27FC236}">
                <a16:creationId xmlns:a16="http://schemas.microsoft.com/office/drawing/2014/main" id="{7DA10396-CCCF-0340-BB00-412EEECBC0E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67438" y="1592263"/>
            <a:ext cx="5544561" cy="2367736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endParaRPr lang="en-GB"/>
          </a:p>
          <a:p>
            <a:r>
              <a:rPr lang="en-GB"/>
              <a:t>Photo</a:t>
            </a:r>
          </a:p>
        </p:txBody>
      </p:sp>
      <p:sp>
        <p:nvSpPr>
          <p:cNvPr id="12" name="Picture Placeholder 3" descr="Add second image here">
            <a:extLst>
              <a:ext uri="{FF2B5EF4-FFF2-40B4-BE49-F238E27FC236}">
                <a16:creationId xmlns:a16="http://schemas.microsoft.com/office/drawing/2014/main" id="{4CFF857B-12AB-E04C-A1F6-FC4B79FE185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67438" y="4145976"/>
            <a:ext cx="3636962" cy="180397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endParaRPr lang="en-GB"/>
          </a:p>
          <a:p>
            <a:r>
              <a:rPr lang="en-GB"/>
              <a:t>Photo</a:t>
            </a:r>
          </a:p>
        </p:txBody>
      </p:sp>
      <p:sp>
        <p:nvSpPr>
          <p:cNvPr id="16" name="Picture Placeholder 3" descr="Add third image here or remaove if not required">
            <a:extLst>
              <a:ext uri="{FF2B5EF4-FFF2-40B4-BE49-F238E27FC236}">
                <a16:creationId xmlns:a16="http://schemas.microsoft.com/office/drawing/2014/main" id="{8C79CD37-E4DA-FA41-8E9D-41522B86F44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948863" y="4145977"/>
            <a:ext cx="1763136" cy="180397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endParaRPr lang="en-GB"/>
          </a:p>
          <a:p>
            <a:r>
              <a:rPr lang="en-GB"/>
              <a:t>Photo</a:t>
            </a:r>
          </a:p>
        </p:txBody>
      </p:sp>
      <p:pic>
        <p:nvPicPr>
          <p:cNvPr id="15" name="Logo" descr="UAL Logo Black">
            <a:extLst>
              <a:ext uri="{FF2B5EF4-FFF2-40B4-BE49-F238E27FC236}">
                <a16:creationId xmlns:a16="http://schemas.microsoft.com/office/drawing/2014/main" id="{14CA43B9-F3D7-A74B-92E3-49015B9DFF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025"/>
          <a:stretch/>
        </p:blipFill>
        <p:spPr>
          <a:xfrm>
            <a:off x="462898" y="6170212"/>
            <a:ext cx="867454" cy="456367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25B82E3E-EE9A-C14D-BE3F-85108C85DB0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80575" y="479699"/>
            <a:ext cx="11232000" cy="720000"/>
          </a:xfrm>
        </p:spPr>
        <p:txBody>
          <a:bodyPr anchor="b" anchorCtr="0"/>
          <a:lstStyle>
            <a:lvl1pPr algn="l">
              <a:defRPr sz="380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Add Title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55324497-2F38-AD4E-829F-1579C94E9A3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80000" y="226294"/>
            <a:ext cx="11233150" cy="280988"/>
          </a:xfrm>
        </p:spPr>
        <p:txBody>
          <a:bodyPr/>
          <a:lstStyle>
            <a:lvl1pPr marL="0" indent="0">
              <a:buNone/>
              <a:defRPr sz="1400" b="1"/>
            </a:lvl1pPr>
            <a:lvl2pPr marL="432000" indent="0">
              <a:buNone/>
              <a:defRPr sz="1600"/>
            </a:lvl2pPr>
            <a:lvl3pPr marL="432000" indent="0">
              <a:buNone/>
              <a:defRPr sz="1600"/>
            </a:lvl3pPr>
            <a:lvl4pPr marL="0" indent="0">
              <a:buNone/>
              <a:defRPr sz="1600"/>
            </a:lvl4pPr>
            <a:lvl5pPr marL="432000" indent="0">
              <a:buNone/>
              <a:defRPr sz="1600"/>
            </a:lvl5pPr>
          </a:lstStyle>
          <a:p>
            <a:pPr lvl="0"/>
            <a:r>
              <a:rPr lang="en-US"/>
              <a:t>Optional chapter heading 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CFD15CC-2D5D-A34D-A6E7-81613F6D43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79426" y="6097460"/>
            <a:ext cx="11233149" cy="0"/>
          </a:xfrm>
          <a:prstGeom prst="line">
            <a:avLst/>
          </a:prstGeom>
          <a:ln w="3175">
            <a:solidFill>
              <a:schemeClr val="tx1">
                <a:lumMod val="95000"/>
                <a:lumOff val="5000"/>
              </a:schemeClr>
            </a:solidFill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03F0AE9C-EBB9-834E-A3DE-B16392E838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97920" y="6356351"/>
            <a:ext cx="41408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2CC19541-5F6E-2C4C-BF21-196C1C8E2E31}" type="slidenum">
              <a:rPr lang="en-GB" smtClean="0"/>
              <a:pPr/>
              <a:t>‹#›</a:t>
            </a:fld>
            <a:r>
              <a:rPr lang="en-GB"/>
              <a:t> </a:t>
            </a:r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FC367B92-1561-E34D-BE06-2C6F86B68F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24224" y="6356351"/>
            <a:ext cx="797369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 algn="r"/>
            <a:r>
              <a:rPr lang="en-GB"/>
              <a:t>Presentation Title [To change text: Insert &gt; Header and Footer]</a:t>
            </a:r>
          </a:p>
        </p:txBody>
      </p:sp>
    </p:spTree>
    <p:extLst>
      <p:ext uri="{BB962C8B-B14F-4D97-AF65-F5344CB8AC3E}">
        <p14:creationId xmlns:p14="http://schemas.microsoft.com/office/powerpoint/2010/main" val="83828010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Logo" descr="UAL Logo Black">
            <a:extLst>
              <a:ext uri="{FF2B5EF4-FFF2-40B4-BE49-F238E27FC236}">
                <a16:creationId xmlns:a16="http://schemas.microsoft.com/office/drawing/2014/main" id="{F99CCB85-D97B-F440-8D23-FE22CAD1E5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025"/>
          <a:stretch/>
        </p:blipFill>
        <p:spPr>
          <a:xfrm>
            <a:off x="462898" y="6170212"/>
            <a:ext cx="867454" cy="456367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BC99F548-E5CC-0448-82E6-D55920EF41A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80575" y="479699"/>
            <a:ext cx="11232000" cy="720000"/>
          </a:xfrm>
        </p:spPr>
        <p:txBody>
          <a:bodyPr anchor="b" anchorCtr="0"/>
          <a:lstStyle>
            <a:lvl1pPr algn="l">
              <a:defRPr sz="380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Add Title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52C96613-2613-8145-BDBC-95527046A26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80000" y="226294"/>
            <a:ext cx="11233150" cy="280988"/>
          </a:xfrm>
        </p:spPr>
        <p:txBody>
          <a:bodyPr/>
          <a:lstStyle>
            <a:lvl1pPr marL="0" indent="0">
              <a:buNone/>
              <a:defRPr sz="1400" b="1"/>
            </a:lvl1pPr>
            <a:lvl2pPr marL="432000" indent="0">
              <a:buNone/>
              <a:defRPr sz="1600"/>
            </a:lvl2pPr>
            <a:lvl3pPr marL="432000" indent="0">
              <a:buNone/>
              <a:defRPr sz="1600"/>
            </a:lvl3pPr>
            <a:lvl4pPr marL="0" indent="0">
              <a:buNone/>
              <a:defRPr sz="1600"/>
            </a:lvl4pPr>
            <a:lvl5pPr marL="432000" indent="0">
              <a:buNone/>
              <a:defRPr sz="1600"/>
            </a:lvl5pPr>
          </a:lstStyle>
          <a:p>
            <a:pPr lvl="0"/>
            <a:r>
              <a:rPr lang="en-US"/>
              <a:t>Optional chapter heading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EFD903F-4131-8F43-9B3B-E473720103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79426" y="6097460"/>
            <a:ext cx="11233149" cy="0"/>
          </a:xfrm>
          <a:prstGeom prst="line">
            <a:avLst/>
          </a:prstGeom>
          <a:ln w="3175">
            <a:solidFill>
              <a:schemeClr val="tx1">
                <a:lumMod val="95000"/>
                <a:lumOff val="5000"/>
              </a:schemeClr>
            </a:solidFill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8CF0EE21-71A6-114A-A05C-5132C14251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97920" y="6356351"/>
            <a:ext cx="41408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2CC19541-5F6E-2C4C-BF21-196C1C8E2E31}" type="slidenum">
              <a:rPr lang="en-GB" smtClean="0"/>
              <a:pPr/>
              <a:t>‹#›</a:t>
            </a:fld>
            <a:r>
              <a:rPr lang="en-GB"/>
              <a:t> 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0685733F-6C6F-9549-84A0-153D083033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24224" y="6356351"/>
            <a:ext cx="797369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 algn="r"/>
            <a:r>
              <a:rPr lang="en-GB"/>
              <a:t>Presentation Title [To change text: Insert &gt; Header and Footer]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2A73C77-45B4-6F40-9DFA-2549E2C443B6}"/>
              </a:ext>
            </a:extLst>
          </p:cNvPr>
          <p:cNvCxnSpPr/>
          <p:nvPr userDrawn="1"/>
        </p:nvCxnSpPr>
        <p:spPr>
          <a:xfrm>
            <a:off x="0" y="3429000"/>
            <a:ext cx="10741025" cy="0"/>
          </a:xfrm>
          <a:prstGeom prst="straightConnector1">
            <a:avLst/>
          </a:prstGeom>
          <a:ln w="635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DB80CA9-D612-334D-B547-0EA0546D567D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479425" y="2068379"/>
            <a:ext cx="2078" cy="1360623"/>
          </a:xfrm>
          <a:prstGeom prst="line">
            <a:avLst/>
          </a:prstGeom>
          <a:ln w="63500">
            <a:solidFill>
              <a:schemeClr val="tx1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D633DDAB-073B-FE41-A6AF-4E5A138C354A}"/>
              </a:ext>
            </a:extLst>
          </p:cNvPr>
          <p:cNvSpPr txBox="1"/>
          <p:nvPr userDrawn="1"/>
        </p:nvSpPr>
        <p:spPr>
          <a:xfrm>
            <a:off x="479426" y="1601129"/>
            <a:ext cx="971549" cy="45943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l"/>
            <a:r>
              <a:rPr lang="en-US" sz="2400" b="1"/>
              <a:t>Today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FBA5457-1215-D54E-B9A3-E70A18F8A7E1}"/>
              </a:ext>
            </a:extLst>
          </p:cNvPr>
          <p:cNvCxnSpPr>
            <a:cxnSpLocks/>
          </p:cNvCxnSpPr>
          <p:nvPr userDrawn="1"/>
        </p:nvCxnSpPr>
        <p:spPr>
          <a:xfrm flipV="1">
            <a:off x="1450975" y="3267440"/>
            <a:ext cx="0" cy="185601"/>
          </a:xfrm>
          <a:prstGeom prst="line">
            <a:avLst/>
          </a:prstGeom>
          <a:ln w="63500">
            <a:solidFill>
              <a:schemeClr val="tx1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2002942C-93EA-4F4E-9FE7-97ED1598FA64}"/>
              </a:ext>
            </a:extLst>
          </p:cNvPr>
          <p:cNvSpPr txBox="1"/>
          <p:nvPr userDrawn="1"/>
        </p:nvSpPr>
        <p:spPr>
          <a:xfrm>
            <a:off x="1442733" y="2121634"/>
            <a:ext cx="3120806" cy="141365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l"/>
            <a:r>
              <a:rPr lang="en-US" sz="2400" b="1"/>
              <a:t>00 January 2020</a:t>
            </a:r>
          </a:p>
          <a:p>
            <a:pPr algn="l"/>
            <a:r>
              <a:rPr lang="en-US" sz="2400"/>
              <a:t>Key milestone 01 and brief explanation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C29B702-B3DE-0E4B-A032-9DF36505806E}"/>
              </a:ext>
            </a:extLst>
          </p:cNvPr>
          <p:cNvSpPr txBox="1"/>
          <p:nvPr userDrawn="1"/>
        </p:nvSpPr>
        <p:spPr>
          <a:xfrm>
            <a:off x="2236102" y="4159188"/>
            <a:ext cx="3178958" cy="1260864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l"/>
            <a:r>
              <a:rPr lang="en-US" sz="2400" b="1"/>
              <a:t>00 February 2020</a:t>
            </a:r>
          </a:p>
          <a:p>
            <a:pPr algn="l"/>
            <a:r>
              <a:rPr lang="en-US" sz="2400"/>
              <a:t>Key milestone or goals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531D2A4-0774-3544-AEBF-B11C2AAA4E0C}"/>
              </a:ext>
            </a:extLst>
          </p:cNvPr>
          <p:cNvCxnSpPr>
            <a:cxnSpLocks/>
          </p:cNvCxnSpPr>
          <p:nvPr userDrawn="1"/>
        </p:nvCxnSpPr>
        <p:spPr>
          <a:xfrm flipV="1">
            <a:off x="2236102" y="3457135"/>
            <a:ext cx="0" cy="671734"/>
          </a:xfrm>
          <a:prstGeom prst="line">
            <a:avLst/>
          </a:prstGeom>
          <a:ln w="63500">
            <a:solidFill>
              <a:schemeClr val="tx1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4B9AB991-EC53-7549-843F-B3CDF98CBD5F}"/>
              </a:ext>
            </a:extLst>
          </p:cNvPr>
          <p:cNvSpPr txBox="1"/>
          <p:nvPr userDrawn="1"/>
        </p:nvSpPr>
        <p:spPr>
          <a:xfrm>
            <a:off x="5232400" y="1616529"/>
            <a:ext cx="2700338" cy="41928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l"/>
            <a:r>
              <a:rPr lang="en-US" sz="2400" b="1"/>
              <a:t>00 March 2020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04AD4E3-1DB3-0745-8BA0-36872B5EBA56}"/>
              </a:ext>
            </a:extLst>
          </p:cNvPr>
          <p:cNvCxnSpPr>
            <a:cxnSpLocks/>
          </p:cNvCxnSpPr>
          <p:nvPr userDrawn="1"/>
        </p:nvCxnSpPr>
        <p:spPr>
          <a:xfrm flipV="1">
            <a:off x="5248470" y="2068379"/>
            <a:ext cx="0" cy="1352047"/>
          </a:xfrm>
          <a:prstGeom prst="line">
            <a:avLst/>
          </a:prstGeom>
          <a:ln w="63500">
            <a:solidFill>
              <a:schemeClr val="tx1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DBED1ECC-0BD9-3743-8D2D-E05823441A35}"/>
              </a:ext>
            </a:extLst>
          </p:cNvPr>
          <p:cNvSpPr txBox="1"/>
          <p:nvPr userDrawn="1"/>
        </p:nvSpPr>
        <p:spPr>
          <a:xfrm>
            <a:off x="5668960" y="4159188"/>
            <a:ext cx="3198816" cy="126086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l"/>
            <a:r>
              <a:rPr lang="en-US" sz="2400" b="1"/>
              <a:t>00 April 2020</a:t>
            </a:r>
          </a:p>
          <a:p>
            <a:pPr algn="l"/>
            <a:r>
              <a:rPr lang="en-US" sz="2400"/>
              <a:t>Key milestone or goals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C7F8EBD-245C-374E-B6EF-34F631DFF0FB}"/>
              </a:ext>
            </a:extLst>
          </p:cNvPr>
          <p:cNvCxnSpPr>
            <a:cxnSpLocks/>
          </p:cNvCxnSpPr>
          <p:nvPr userDrawn="1"/>
        </p:nvCxnSpPr>
        <p:spPr>
          <a:xfrm flipV="1">
            <a:off x="5668960" y="3428999"/>
            <a:ext cx="0" cy="671734"/>
          </a:xfrm>
          <a:prstGeom prst="line">
            <a:avLst/>
          </a:prstGeom>
          <a:ln w="63500">
            <a:solidFill>
              <a:schemeClr val="tx1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F73D4268-F8E4-6849-A550-C1431A22F0C8}"/>
              </a:ext>
            </a:extLst>
          </p:cNvPr>
          <p:cNvSpPr txBox="1"/>
          <p:nvPr userDrawn="1"/>
        </p:nvSpPr>
        <p:spPr>
          <a:xfrm>
            <a:off x="6958380" y="2121633"/>
            <a:ext cx="2312230" cy="104218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l"/>
            <a:r>
              <a:rPr lang="en-US" sz="2400" b="1"/>
              <a:t>00 May 2020</a:t>
            </a:r>
          </a:p>
          <a:p>
            <a:pPr algn="l"/>
            <a:r>
              <a:rPr lang="en-US" sz="2400"/>
              <a:t>Key stakeholder sign off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521D648-1B33-B848-9E28-22C1055A060B}"/>
              </a:ext>
            </a:extLst>
          </p:cNvPr>
          <p:cNvCxnSpPr>
            <a:cxnSpLocks/>
          </p:cNvCxnSpPr>
          <p:nvPr userDrawn="1"/>
        </p:nvCxnSpPr>
        <p:spPr>
          <a:xfrm flipV="1">
            <a:off x="6959600" y="3249637"/>
            <a:ext cx="0" cy="203404"/>
          </a:xfrm>
          <a:prstGeom prst="line">
            <a:avLst/>
          </a:prstGeom>
          <a:ln w="63500">
            <a:solidFill>
              <a:schemeClr val="tx1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745C7AD6-27F5-2C4B-908F-E5DAD2F70D7A}"/>
              </a:ext>
            </a:extLst>
          </p:cNvPr>
          <p:cNvSpPr txBox="1"/>
          <p:nvPr userDrawn="1"/>
        </p:nvSpPr>
        <p:spPr>
          <a:xfrm>
            <a:off x="9045208" y="4159188"/>
            <a:ext cx="2700338" cy="126086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l"/>
            <a:r>
              <a:rPr lang="en-US" sz="2400" b="1"/>
              <a:t>00 June 2020</a:t>
            </a:r>
          </a:p>
          <a:p>
            <a:pPr algn="l"/>
            <a:r>
              <a:rPr lang="en-US" sz="2400"/>
              <a:t>Project delivery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68AD7176-913D-F745-878C-3D30A4B17642}"/>
              </a:ext>
            </a:extLst>
          </p:cNvPr>
          <p:cNvCxnSpPr>
            <a:cxnSpLocks/>
          </p:cNvCxnSpPr>
          <p:nvPr userDrawn="1"/>
        </p:nvCxnSpPr>
        <p:spPr>
          <a:xfrm flipV="1">
            <a:off x="9045208" y="3457135"/>
            <a:ext cx="0" cy="671734"/>
          </a:xfrm>
          <a:prstGeom prst="line">
            <a:avLst/>
          </a:prstGeom>
          <a:ln w="63500">
            <a:solidFill>
              <a:schemeClr val="tx1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EA7C6A05-DEDF-E449-BBBB-56374CBA8F3A}"/>
              </a:ext>
            </a:extLst>
          </p:cNvPr>
          <p:cNvSpPr txBox="1"/>
          <p:nvPr userDrawn="1"/>
        </p:nvSpPr>
        <p:spPr>
          <a:xfrm>
            <a:off x="2630658" y="4403188"/>
            <a:ext cx="0" cy="0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noAutofit/>
          </a:bodyPr>
          <a:lstStyle/>
          <a:p>
            <a:pPr algn="l"/>
            <a:endParaRPr lang="en-US" sz="240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B68505F-017D-C448-8C2E-7EBFF3A15AB8}"/>
              </a:ext>
            </a:extLst>
          </p:cNvPr>
          <p:cNvSpPr txBox="1"/>
          <p:nvPr userDrawn="1"/>
        </p:nvSpPr>
        <p:spPr>
          <a:xfrm>
            <a:off x="9804400" y="1618404"/>
            <a:ext cx="2022743" cy="77496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l"/>
            <a:r>
              <a:rPr lang="en-US" sz="2400" b="1"/>
              <a:t>00 July 2020</a:t>
            </a:r>
          </a:p>
          <a:p>
            <a:pPr algn="l"/>
            <a:r>
              <a:rPr lang="en-US" sz="2400"/>
              <a:t>Roll out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722E4D0C-D51E-7E41-8739-255B8C76D39D}"/>
              </a:ext>
            </a:extLst>
          </p:cNvPr>
          <p:cNvCxnSpPr>
            <a:cxnSpLocks/>
          </p:cNvCxnSpPr>
          <p:nvPr userDrawn="1"/>
        </p:nvCxnSpPr>
        <p:spPr>
          <a:xfrm flipV="1">
            <a:off x="9804400" y="2393372"/>
            <a:ext cx="0" cy="1033332"/>
          </a:xfrm>
          <a:prstGeom prst="line">
            <a:avLst/>
          </a:prstGeom>
          <a:ln w="63500">
            <a:solidFill>
              <a:schemeClr val="tx1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350808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and content 1/2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C9BCFD0-067D-6545-8C5D-27D2627541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24563" y="0"/>
            <a:ext cx="616743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1239895-CBF1-9A44-AE0E-97321883F8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24563" y="0"/>
            <a:ext cx="6167437" cy="6858000"/>
          </a:xfrm>
          <a:prstGeom prst="rect">
            <a:avLst/>
          </a:prstGeom>
          <a:solidFill>
            <a:schemeClr val="bg1">
              <a:lumMod val="9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>
              <a:solidFill>
                <a:schemeClr val="tx1"/>
              </a:solidFill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C7B40B0-3203-CF4D-9A88-A624E8DA0CF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9427" y="1592263"/>
            <a:ext cx="4608512" cy="4368673"/>
          </a:xfrm>
        </p:spPr>
        <p:txBody>
          <a:bodyPr anchor="ctr"/>
          <a:lstStyle>
            <a:lvl1pPr marL="0" indent="0" algn="l">
              <a:buNone/>
              <a:defRPr sz="3400" b="1">
                <a:solidFill>
                  <a:schemeClr val="tx1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statement text or quote in the space, use 34pt or 24pt text</a:t>
            </a:r>
          </a:p>
        </p:txBody>
      </p:sp>
      <p:pic>
        <p:nvPicPr>
          <p:cNvPr id="15" name="Logo" descr="UAL Logo Black">
            <a:extLst>
              <a:ext uri="{FF2B5EF4-FFF2-40B4-BE49-F238E27FC236}">
                <a16:creationId xmlns:a16="http://schemas.microsoft.com/office/drawing/2014/main" id="{14CA43B9-F3D7-A74B-92E3-49015B9DFF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025"/>
          <a:stretch/>
        </p:blipFill>
        <p:spPr>
          <a:xfrm>
            <a:off x="462898" y="6170212"/>
            <a:ext cx="867454" cy="456367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25B82E3E-EE9A-C14D-BE3F-85108C85DB0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80575" y="479699"/>
            <a:ext cx="11232000" cy="720000"/>
          </a:xfrm>
        </p:spPr>
        <p:txBody>
          <a:bodyPr anchor="b" anchorCtr="0"/>
          <a:lstStyle>
            <a:lvl1pPr algn="l">
              <a:defRPr sz="380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Add Title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55324497-2F38-AD4E-829F-1579C94E9A3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80000" y="226294"/>
            <a:ext cx="11233150" cy="280988"/>
          </a:xfrm>
        </p:spPr>
        <p:txBody>
          <a:bodyPr/>
          <a:lstStyle>
            <a:lvl1pPr marL="0" indent="0">
              <a:buNone/>
              <a:defRPr sz="1400" b="1"/>
            </a:lvl1pPr>
            <a:lvl2pPr marL="432000" indent="0">
              <a:buNone/>
              <a:defRPr sz="1600"/>
            </a:lvl2pPr>
            <a:lvl3pPr marL="432000" indent="0">
              <a:buNone/>
              <a:defRPr sz="1600"/>
            </a:lvl3pPr>
            <a:lvl4pPr marL="0" indent="0">
              <a:buNone/>
              <a:defRPr sz="1600"/>
            </a:lvl4pPr>
            <a:lvl5pPr marL="432000" indent="0">
              <a:buNone/>
              <a:defRPr sz="1600"/>
            </a:lvl5pPr>
          </a:lstStyle>
          <a:p>
            <a:pPr lvl="0"/>
            <a:r>
              <a:rPr lang="en-US"/>
              <a:t>Optional chapter heading </a:t>
            </a:r>
          </a:p>
        </p:txBody>
      </p:sp>
      <p:sp>
        <p:nvSpPr>
          <p:cNvPr id="19" name="Content Placeholder 5">
            <a:extLst>
              <a:ext uri="{FF2B5EF4-FFF2-40B4-BE49-F238E27FC236}">
                <a16:creationId xmlns:a16="http://schemas.microsoft.com/office/drawing/2014/main" id="{2541D261-763F-C74D-B9EC-20280292EC40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6167437" y="1592263"/>
            <a:ext cx="5545137" cy="43576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8F488A4-4494-F94A-88FD-EAA2ABC963F2}"/>
              </a:ext>
            </a:extLst>
          </p:cNvPr>
          <p:cNvSpPr txBox="1"/>
          <p:nvPr userDrawn="1"/>
        </p:nvSpPr>
        <p:spPr>
          <a:xfrm>
            <a:off x="83127" y="166255"/>
            <a:ext cx="0" cy="0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noAutofit/>
          </a:bodyPr>
          <a:lstStyle/>
          <a:p>
            <a:pPr algn="l"/>
            <a:endParaRPr lang="en-US" sz="240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C566D20-9ED7-F24C-8234-C6723323E5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79426" y="6097460"/>
            <a:ext cx="11233149" cy="0"/>
          </a:xfrm>
          <a:prstGeom prst="line">
            <a:avLst/>
          </a:prstGeom>
          <a:ln w="3175">
            <a:solidFill>
              <a:schemeClr val="tx1">
                <a:lumMod val="95000"/>
                <a:lumOff val="5000"/>
              </a:schemeClr>
            </a:solidFill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721A1AE5-AD2C-2247-A1E6-B60F43EDA9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97920" y="6356351"/>
            <a:ext cx="41408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2CC19541-5F6E-2C4C-BF21-196C1C8E2E31}" type="slidenum">
              <a:rPr lang="en-GB" smtClean="0"/>
              <a:pPr/>
              <a:t>‹#›</a:t>
            </a:fld>
            <a:r>
              <a:rPr lang="en-GB"/>
              <a:t> </a:t>
            </a:r>
          </a:p>
        </p:txBody>
      </p:sp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67B1EEDC-5770-814D-AB47-82F4CC3496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24224" y="6356351"/>
            <a:ext cx="797369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 algn="r"/>
            <a:r>
              <a:rPr lang="en-GB"/>
              <a:t>Presentation Title [To change text: Insert &gt; Header and Footer]</a:t>
            </a:r>
          </a:p>
        </p:txBody>
      </p:sp>
    </p:spTree>
    <p:extLst>
      <p:ext uri="{BB962C8B-B14F-4D97-AF65-F5344CB8AC3E}">
        <p14:creationId xmlns:p14="http://schemas.microsoft.com/office/powerpoint/2010/main" val="1973362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and content 1/3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2D5F3EFB-C9F8-E04B-8B93-5D6DF7840D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116388" y="0"/>
            <a:ext cx="807561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>
              <a:solidFill>
                <a:schemeClr val="tx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9027F85-A326-5B4C-A284-BD4EA17ED9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116388" y="0"/>
            <a:ext cx="8075613" cy="6858000"/>
          </a:xfrm>
          <a:prstGeom prst="rect">
            <a:avLst/>
          </a:prstGeom>
          <a:solidFill>
            <a:schemeClr val="bg1">
              <a:lumMod val="9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>
              <a:solidFill>
                <a:schemeClr val="tx1"/>
              </a:solidFill>
            </a:endParaRPr>
          </a:p>
        </p:txBody>
      </p:sp>
      <p:pic>
        <p:nvPicPr>
          <p:cNvPr id="15" name="Logo" descr="UAL Logo Black">
            <a:extLst>
              <a:ext uri="{FF2B5EF4-FFF2-40B4-BE49-F238E27FC236}">
                <a16:creationId xmlns:a16="http://schemas.microsoft.com/office/drawing/2014/main" id="{14CA43B9-F3D7-A74B-92E3-49015B9DFF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025"/>
          <a:stretch/>
        </p:blipFill>
        <p:spPr>
          <a:xfrm>
            <a:off x="462898" y="6170212"/>
            <a:ext cx="867454" cy="456367"/>
          </a:xfrm>
          <a:prstGeom prst="rect">
            <a:avLst/>
          </a:prstGeom>
        </p:spPr>
      </p:pic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55324497-2F38-AD4E-829F-1579C94E9A3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80000" y="226294"/>
            <a:ext cx="11233150" cy="280988"/>
          </a:xfrm>
        </p:spPr>
        <p:txBody>
          <a:bodyPr/>
          <a:lstStyle>
            <a:lvl1pPr marL="0" indent="0">
              <a:buNone/>
              <a:defRPr sz="1400" b="1"/>
            </a:lvl1pPr>
            <a:lvl2pPr marL="432000" indent="0">
              <a:buNone/>
              <a:defRPr sz="1600"/>
            </a:lvl2pPr>
            <a:lvl3pPr marL="432000" indent="0">
              <a:buNone/>
              <a:defRPr sz="1600"/>
            </a:lvl3pPr>
            <a:lvl4pPr marL="0" indent="0">
              <a:buNone/>
              <a:defRPr sz="1600"/>
            </a:lvl4pPr>
            <a:lvl5pPr marL="432000" indent="0">
              <a:buNone/>
              <a:defRPr sz="1600"/>
            </a:lvl5pPr>
          </a:lstStyle>
          <a:p>
            <a:pPr lvl="0"/>
            <a:r>
              <a:rPr lang="en-US"/>
              <a:t>Optional chapter heading 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25B82E3E-EE9A-C14D-BE3F-85108C85DB0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80575" y="479699"/>
            <a:ext cx="11232000" cy="720000"/>
          </a:xfrm>
        </p:spPr>
        <p:txBody>
          <a:bodyPr anchor="b" anchorCtr="0"/>
          <a:lstStyle>
            <a:lvl1pPr algn="l">
              <a:defRPr sz="380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Add Title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C7B40B0-3203-CF4D-9A88-A624E8DA0CF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9427" y="1592263"/>
            <a:ext cx="3636961" cy="4368673"/>
          </a:xfrm>
        </p:spPr>
        <p:txBody>
          <a:bodyPr anchor="ctr"/>
          <a:lstStyle>
            <a:lvl1pPr marL="0" indent="0" algn="l">
              <a:buNone/>
              <a:defRPr sz="3400" b="1">
                <a:solidFill>
                  <a:schemeClr val="tx1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statement text or quote in the space, use 34pt or 24pt text</a:t>
            </a: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A3A1DA97-7FEA-2F42-8E12-4BABE52A9ADD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5232400" y="1592263"/>
            <a:ext cx="6480174" cy="43576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00EA739-BE1A-6748-96FD-C4F5683CC2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79426" y="6097460"/>
            <a:ext cx="11233149" cy="0"/>
          </a:xfrm>
          <a:prstGeom prst="line">
            <a:avLst/>
          </a:prstGeom>
          <a:ln w="3175">
            <a:solidFill>
              <a:schemeClr val="tx1">
                <a:lumMod val="95000"/>
                <a:lumOff val="5000"/>
              </a:schemeClr>
            </a:solidFill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DE590B1C-3001-3A4C-AE2A-BA95BADFA8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97920" y="6356351"/>
            <a:ext cx="41408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2CC19541-5F6E-2C4C-BF21-196C1C8E2E31}" type="slidenum">
              <a:rPr lang="en-GB" smtClean="0"/>
              <a:pPr/>
              <a:t>‹#›</a:t>
            </a:fld>
            <a:r>
              <a:rPr lang="en-GB"/>
              <a:t> </a:t>
            </a:r>
          </a:p>
        </p:txBody>
      </p:sp>
      <p:sp>
        <p:nvSpPr>
          <p:cNvPr id="23" name="Footer Placeholder 4">
            <a:extLst>
              <a:ext uri="{FF2B5EF4-FFF2-40B4-BE49-F238E27FC236}">
                <a16:creationId xmlns:a16="http://schemas.microsoft.com/office/drawing/2014/main" id="{C7EDDFB0-8C35-B242-B9C7-9FF8CD6E3E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24224" y="6356351"/>
            <a:ext cx="797369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 algn="r"/>
            <a:r>
              <a:rPr lang="en-GB"/>
              <a:t>Presentation Title [To change text: Insert &gt; Header and Footer]</a:t>
            </a:r>
          </a:p>
        </p:txBody>
      </p:sp>
    </p:spTree>
    <p:extLst>
      <p:ext uri="{BB962C8B-B14F-4D97-AF65-F5344CB8AC3E}">
        <p14:creationId xmlns:p14="http://schemas.microsoft.com/office/powerpoint/2010/main" val="429224204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and content 1/2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C9BCFD0-067D-6545-8C5D-27D2627541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24563" y="0"/>
            <a:ext cx="616743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9CCDF47-40D6-0E40-9E93-34D45B6FB1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24563" y="0"/>
            <a:ext cx="6167437" cy="6858000"/>
          </a:xfrm>
          <a:prstGeom prst="rect">
            <a:avLst/>
          </a:prstGeom>
          <a:solidFill>
            <a:schemeClr val="bg1">
              <a:lumMod val="9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>
              <a:solidFill>
                <a:schemeClr val="tx1"/>
              </a:solidFill>
            </a:endParaRPr>
          </a:p>
        </p:txBody>
      </p:sp>
      <p:pic>
        <p:nvPicPr>
          <p:cNvPr id="15" name="Logo" descr="UAL Logo Black">
            <a:extLst>
              <a:ext uri="{FF2B5EF4-FFF2-40B4-BE49-F238E27FC236}">
                <a16:creationId xmlns:a16="http://schemas.microsoft.com/office/drawing/2014/main" id="{14CA43B9-F3D7-A74B-92E3-49015B9DFF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025"/>
          <a:stretch/>
        </p:blipFill>
        <p:spPr>
          <a:xfrm>
            <a:off x="462898" y="6170212"/>
            <a:ext cx="867454" cy="456367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25B82E3E-EE9A-C14D-BE3F-85108C85DB0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9426" y="1592263"/>
            <a:ext cx="5545137" cy="4368673"/>
          </a:xfrm>
        </p:spPr>
        <p:txBody>
          <a:bodyPr anchor="t" anchorCtr="0"/>
          <a:lstStyle>
            <a:lvl1pPr algn="l">
              <a:defRPr sz="380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Add Title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55324497-2F38-AD4E-829F-1579C94E9A3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80000" y="226294"/>
            <a:ext cx="11233150" cy="280988"/>
          </a:xfrm>
        </p:spPr>
        <p:txBody>
          <a:bodyPr/>
          <a:lstStyle>
            <a:lvl1pPr marL="0" indent="0">
              <a:buNone/>
              <a:defRPr sz="1400" b="1"/>
            </a:lvl1pPr>
            <a:lvl2pPr marL="432000" indent="0">
              <a:buNone/>
              <a:defRPr sz="1600"/>
            </a:lvl2pPr>
            <a:lvl3pPr marL="432000" indent="0">
              <a:buNone/>
              <a:defRPr sz="1600"/>
            </a:lvl3pPr>
            <a:lvl4pPr marL="0" indent="0">
              <a:buNone/>
              <a:defRPr sz="1600"/>
            </a:lvl4pPr>
            <a:lvl5pPr marL="432000" indent="0">
              <a:buNone/>
              <a:defRPr sz="1600"/>
            </a:lvl5pPr>
          </a:lstStyle>
          <a:p>
            <a:pPr lvl="0"/>
            <a:r>
              <a:rPr lang="en-US"/>
              <a:t>Optional chapter heading </a:t>
            </a: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D76DD8CF-32FC-E74F-A900-AB93DBD3A1F8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6167437" y="1592263"/>
            <a:ext cx="5545137" cy="43576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377C0B9-DA67-F547-AE09-F6A98E6DDF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79426" y="6097460"/>
            <a:ext cx="11233149" cy="0"/>
          </a:xfrm>
          <a:prstGeom prst="line">
            <a:avLst/>
          </a:prstGeom>
          <a:ln w="3175">
            <a:solidFill>
              <a:schemeClr val="tx1">
                <a:lumMod val="95000"/>
                <a:lumOff val="5000"/>
              </a:schemeClr>
            </a:solidFill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A4D06AF0-C632-9540-8FFF-4243777E26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97920" y="6356351"/>
            <a:ext cx="41408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2CC19541-5F6E-2C4C-BF21-196C1C8E2E31}" type="slidenum">
              <a:rPr lang="en-GB" smtClean="0"/>
              <a:pPr/>
              <a:t>‹#›</a:t>
            </a:fld>
            <a:r>
              <a:rPr lang="en-GB"/>
              <a:t> </a:t>
            </a:r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BFD9081A-76D9-EC44-ADFB-D21AF3669F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24224" y="6356351"/>
            <a:ext cx="797369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 algn="r"/>
            <a:r>
              <a:rPr lang="en-GB"/>
              <a:t>Presentation Title [To change text: Insert &gt; Header and Footer]</a:t>
            </a:r>
          </a:p>
        </p:txBody>
      </p:sp>
    </p:spTree>
    <p:extLst>
      <p:ext uri="{BB962C8B-B14F-4D97-AF65-F5344CB8AC3E}">
        <p14:creationId xmlns:p14="http://schemas.microsoft.com/office/powerpoint/2010/main" val="195064153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and content 1/3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C9BCFD0-067D-6545-8C5D-27D2627541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116388" y="0"/>
            <a:ext cx="807561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C93FBF2-1F8B-424F-8A94-A7A44155C2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116387" y="0"/>
            <a:ext cx="8075613" cy="6858000"/>
          </a:xfrm>
          <a:prstGeom prst="rect">
            <a:avLst/>
          </a:prstGeom>
          <a:solidFill>
            <a:schemeClr val="bg1">
              <a:lumMod val="9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>
              <a:solidFill>
                <a:schemeClr val="tx1"/>
              </a:solidFill>
            </a:endParaRPr>
          </a:p>
        </p:txBody>
      </p:sp>
      <p:pic>
        <p:nvPicPr>
          <p:cNvPr id="15" name="Logo" descr="UAL Logo Black">
            <a:extLst>
              <a:ext uri="{FF2B5EF4-FFF2-40B4-BE49-F238E27FC236}">
                <a16:creationId xmlns:a16="http://schemas.microsoft.com/office/drawing/2014/main" id="{14CA43B9-F3D7-A74B-92E3-49015B9DFF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025"/>
          <a:stretch/>
        </p:blipFill>
        <p:spPr>
          <a:xfrm>
            <a:off x="462898" y="6170212"/>
            <a:ext cx="867454" cy="456367"/>
          </a:xfrm>
          <a:prstGeom prst="rect">
            <a:avLst/>
          </a:prstGeom>
        </p:spPr>
      </p:pic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55324497-2F38-AD4E-829F-1579C94E9A3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80000" y="226294"/>
            <a:ext cx="11233150" cy="280988"/>
          </a:xfrm>
        </p:spPr>
        <p:txBody>
          <a:bodyPr/>
          <a:lstStyle>
            <a:lvl1pPr marL="0" indent="0">
              <a:buNone/>
              <a:defRPr sz="1400" b="1"/>
            </a:lvl1pPr>
            <a:lvl2pPr marL="432000" indent="0">
              <a:buNone/>
              <a:defRPr sz="1600"/>
            </a:lvl2pPr>
            <a:lvl3pPr marL="432000" indent="0">
              <a:buNone/>
              <a:defRPr sz="1600"/>
            </a:lvl3pPr>
            <a:lvl4pPr marL="0" indent="0">
              <a:buNone/>
              <a:defRPr sz="1600"/>
            </a:lvl4pPr>
            <a:lvl5pPr marL="432000" indent="0">
              <a:buNone/>
              <a:defRPr sz="1600"/>
            </a:lvl5pPr>
          </a:lstStyle>
          <a:p>
            <a:pPr lvl="0"/>
            <a:r>
              <a:rPr lang="en-US"/>
              <a:t>Optional chapter heading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1BBCDC9-67AD-304F-A641-19C555A78673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4259263" y="1592263"/>
            <a:ext cx="7453312" cy="43576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38A1F960-AF27-6F48-B335-BF1BE9804D3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9427" y="1592263"/>
            <a:ext cx="3636962" cy="4368673"/>
          </a:xfrm>
        </p:spPr>
        <p:txBody>
          <a:bodyPr anchor="t" anchorCtr="0"/>
          <a:lstStyle>
            <a:lvl1pPr algn="l">
              <a:defRPr sz="380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Add Title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E0A0D21-9030-4D45-A211-D39B6B0822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79426" y="6097460"/>
            <a:ext cx="11233149" cy="0"/>
          </a:xfrm>
          <a:prstGeom prst="line">
            <a:avLst/>
          </a:prstGeom>
          <a:ln w="3175">
            <a:solidFill>
              <a:schemeClr val="tx1">
                <a:lumMod val="95000"/>
                <a:lumOff val="5000"/>
              </a:schemeClr>
            </a:solidFill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7D1526E6-C718-F347-8F04-D3C8E284C3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97920" y="6356351"/>
            <a:ext cx="41408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2CC19541-5F6E-2C4C-BF21-196C1C8E2E31}" type="slidenum">
              <a:rPr lang="en-GB" smtClean="0"/>
              <a:pPr/>
              <a:t>‹#›</a:t>
            </a:fld>
            <a:r>
              <a:rPr lang="en-GB"/>
              <a:t> </a:t>
            </a: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6EB66008-C52E-2B4C-B01E-C5B69D18D8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24224" y="6356351"/>
            <a:ext cx="797369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 algn="r"/>
            <a:r>
              <a:rPr lang="en-GB"/>
              <a:t>Presentation Title [To change text: Insert &gt; Header and Footer]</a:t>
            </a:r>
          </a:p>
        </p:txBody>
      </p:sp>
    </p:spTree>
    <p:extLst>
      <p:ext uri="{BB962C8B-B14F-4D97-AF65-F5344CB8AC3E}">
        <p14:creationId xmlns:p14="http://schemas.microsoft.com/office/powerpoint/2010/main" val="105225872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 descr="Add chart, table or image here">
            <a:extLst>
              <a:ext uri="{FF2B5EF4-FFF2-40B4-BE49-F238E27FC236}">
                <a16:creationId xmlns:a16="http://schemas.microsoft.com/office/drawing/2014/main" id="{6F5D1C0F-74B3-8A4E-AAC6-F9A9FAAF8A5F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478546" y="1592262"/>
            <a:ext cx="11232972" cy="4357687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Add chart/table/photo</a:t>
            </a:r>
            <a:endParaRPr lang="en-GB"/>
          </a:p>
        </p:txBody>
      </p:sp>
      <p:pic>
        <p:nvPicPr>
          <p:cNvPr id="11" name="Logo" descr="UAL Logo Black">
            <a:extLst>
              <a:ext uri="{FF2B5EF4-FFF2-40B4-BE49-F238E27FC236}">
                <a16:creationId xmlns:a16="http://schemas.microsoft.com/office/drawing/2014/main" id="{F99CCB85-D97B-F440-8D23-FE22CAD1E5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025"/>
          <a:stretch/>
        </p:blipFill>
        <p:spPr>
          <a:xfrm>
            <a:off x="462898" y="6170212"/>
            <a:ext cx="867454" cy="456367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BC99F548-E5CC-0448-82E6-D55920EF41A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80575" y="479699"/>
            <a:ext cx="11232000" cy="720000"/>
          </a:xfrm>
        </p:spPr>
        <p:txBody>
          <a:bodyPr anchor="b" anchorCtr="0"/>
          <a:lstStyle>
            <a:lvl1pPr algn="l">
              <a:defRPr sz="380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Add Title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52C96613-2613-8145-BDBC-95527046A26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80000" y="226294"/>
            <a:ext cx="11233150" cy="280988"/>
          </a:xfrm>
        </p:spPr>
        <p:txBody>
          <a:bodyPr/>
          <a:lstStyle>
            <a:lvl1pPr marL="0" indent="0">
              <a:buNone/>
              <a:defRPr sz="1400" b="1"/>
            </a:lvl1pPr>
            <a:lvl2pPr marL="432000" indent="0">
              <a:buNone/>
              <a:defRPr sz="1600"/>
            </a:lvl2pPr>
            <a:lvl3pPr marL="432000" indent="0">
              <a:buNone/>
              <a:defRPr sz="1600"/>
            </a:lvl3pPr>
            <a:lvl4pPr marL="0" indent="0">
              <a:buNone/>
              <a:defRPr sz="1600"/>
            </a:lvl4pPr>
            <a:lvl5pPr marL="432000" indent="0">
              <a:buNone/>
              <a:defRPr sz="1600"/>
            </a:lvl5pPr>
          </a:lstStyle>
          <a:p>
            <a:pPr lvl="0"/>
            <a:r>
              <a:rPr lang="en-US"/>
              <a:t>Optional chapter heading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EFD903F-4131-8F43-9B3B-E473720103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79426" y="6097460"/>
            <a:ext cx="11233149" cy="0"/>
          </a:xfrm>
          <a:prstGeom prst="line">
            <a:avLst/>
          </a:prstGeom>
          <a:ln w="3175">
            <a:solidFill>
              <a:schemeClr val="tx1">
                <a:lumMod val="95000"/>
                <a:lumOff val="5000"/>
              </a:schemeClr>
            </a:solidFill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8CF0EE21-71A6-114A-A05C-5132C14251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97920" y="6356351"/>
            <a:ext cx="41408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2CC19541-5F6E-2C4C-BF21-196C1C8E2E31}" type="slidenum">
              <a:rPr lang="en-GB" smtClean="0"/>
              <a:pPr/>
              <a:t>‹#›</a:t>
            </a:fld>
            <a:r>
              <a:rPr lang="en-GB"/>
              <a:t> 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0685733F-6C6F-9549-84A0-153D083033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24224" y="6356351"/>
            <a:ext cx="797369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 algn="r"/>
            <a:r>
              <a:rPr lang="en-GB"/>
              <a:t>Presentation Title [To change text: Insert &gt; Header and Footer]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272C67CD-2554-614B-9477-42833B528C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5481950"/>
            <a:ext cx="2230339" cy="468000"/>
          </a:xfrm>
          <a:solidFill>
            <a:schemeClr val="bg1"/>
          </a:solidFill>
        </p:spPr>
        <p:txBody>
          <a:bodyPr anchor="ctr"/>
          <a:lstStyle>
            <a:lvl1pPr marL="0" indent="0">
              <a:buNone/>
              <a:defRPr sz="1800"/>
            </a:lvl1pPr>
            <a:lvl2pPr marL="432000" indent="0">
              <a:buFontTx/>
              <a:buNone/>
              <a:defRPr sz="1200"/>
            </a:lvl2pPr>
          </a:lstStyle>
          <a:p>
            <a:pPr lvl="1"/>
            <a:r>
              <a:rPr lang="en-US"/>
              <a:t> Image credit</a:t>
            </a:r>
            <a:br>
              <a:rPr lang="en-US"/>
            </a:br>
            <a:r>
              <a:rPr lang="en-US"/>
              <a:t> goes here</a:t>
            </a:r>
          </a:p>
        </p:txBody>
      </p:sp>
    </p:spTree>
    <p:extLst>
      <p:ext uri="{BB962C8B-B14F-4D97-AF65-F5344CB8AC3E}">
        <p14:creationId xmlns:p14="http://schemas.microsoft.com/office/powerpoint/2010/main" val="13219797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AA3A0A6-2360-E749-813F-4C2BB76956B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9426" y="1592263"/>
            <a:ext cx="5520573" cy="435768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8" name="Content Placeholder 11" descr="Add chart, table or image here">
            <a:extLst>
              <a:ext uri="{FF2B5EF4-FFF2-40B4-BE49-F238E27FC236}">
                <a16:creationId xmlns:a16="http://schemas.microsoft.com/office/drawing/2014/main" id="{A6E03B43-8C85-3146-B22E-4FD9A082F70A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191251" y="1592262"/>
            <a:ext cx="5520267" cy="4357687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Add chart/table/photo</a:t>
            </a:r>
            <a:endParaRPr lang="en-GB"/>
          </a:p>
        </p:txBody>
      </p:sp>
      <p:pic>
        <p:nvPicPr>
          <p:cNvPr id="14" name="Logo" descr="UAL Logo Black">
            <a:extLst>
              <a:ext uri="{FF2B5EF4-FFF2-40B4-BE49-F238E27FC236}">
                <a16:creationId xmlns:a16="http://schemas.microsoft.com/office/drawing/2014/main" id="{4155C6A9-3B61-AD46-82C6-D6E49C910A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025"/>
          <a:stretch/>
        </p:blipFill>
        <p:spPr>
          <a:xfrm>
            <a:off x="462898" y="6170212"/>
            <a:ext cx="867454" cy="456367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75BF9F6A-185E-D049-AB08-15D7583E12A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80575" y="479699"/>
            <a:ext cx="11232000" cy="720000"/>
          </a:xfrm>
        </p:spPr>
        <p:txBody>
          <a:bodyPr anchor="b" anchorCtr="0"/>
          <a:lstStyle>
            <a:lvl1pPr algn="l">
              <a:defRPr sz="380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Add Title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68EFA127-AF66-DF47-AE0A-5AE59DEEA3C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0000" y="226294"/>
            <a:ext cx="11233150" cy="280988"/>
          </a:xfrm>
        </p:spPr>
        <p:txBody>
          <a:bodyPr/>
          <a:lstStyle>
            <a:lvl1pPr marL="0" indent="0">
              <a:buNone/>
              <a:defRPr sz="1400" b="1"/>
            </a:lvl1pPr>
            <a:lvl2pPr marL="432000" indent="0">
              <a:buNone/>
              <a:defRPr sz="1600"/>
            </a:lvl2pPr>
            <a:lvl3pPr marL="432000" indent="0">
              <a:buNone/>
              <a:defRPr sz="1600"/>
            </a:lvl3pPr>
            <a:lvl4pPr marL="0" indent="0">
              <a:buNone/>
              <a:defRPr sz="1600"/>
            </a:lvl4pPr>
            <a:lvl5pPr marL="432000" indent="0">
              <a:buNone/>
              <a:defRPr sz="1600"/>
            </a:lvl5pPr>
          </a:lstStyle>
          <a:p>
            <a:pPr lvl="0"/>
            <a:r>
              <a:rPr lang="en-US"/>
              <a:t>Optional chapter heading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6DD6696-3FA5-8E4E-B7A1-26C67A1C97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79426" y="6097460"/>
            <a:ext cx="11233149" cy="0"/>
          </a:xfrm>
          <a:prstGeom prst="line">
            <a:avLst/>
          </a:prstGeom>
          <a:ln w="3175">
            <a:solidFill>
              <a:schemeClr val="tx1">
                <a:lumMod val="95000"/>
                <a:lumOff val="5000"/>
              </a:schemeClr>
            </a:solidFill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58FE6DA1-D5C2-9742-9034-655CED4077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97920" y="6356351"/>
            <a:ext cx="41408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2CC19541-5F6E-2C4C-BF21-196C1C8E2E31}" type="slidenum">
              <a:rPr lang="en-GB" smtClean="0"/>
              <a:pPr/>
              <a:t>‹#›</a:t>
            </a:fld>
            <a:r>
              <a:rPr lang="en-GB"/>
              <a:t> </a:t>
            </a:r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0C3FEA33-AC9B-6043-9DDD-CE162D572A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24224" y="6356351"/>
            <a:ext cx="797369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 algn="r"/>
            <a:r>
              <a:rPr lang="en-GB"/>
              <a:t>Presentation Title [To change text: Insert &gt; Header and Footer]</a:t>
            </a:r>
          </a:p>
        </p:txBody>
      </p:sp>
    </p:spTree>
    <p:extLst>
      <p:ext uri="{BB962C8B-B14F-4D97-AF65-F5344CB8AC3E}">
        <p14:creationId xmlns:p14="http://schemas.microsoft.com/office/powerpoint/2010/main" val="4569319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hoto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3" descr="Add first image here">
            <a:extLst>
              <a:ext uri="{FF2B5EF4-FFF2-40B4-BE49-F238E27FC236}">
                <a16:creationId xmlns:a16="http://schemas.microsoft.com/office/drawing/2014/main" id="{C7C14F64-0AD7-814E-ADBD-00D172CAC61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0000" y="1592263"/>
            <a:ext cx="5544563" cy="4357688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endParaRPr lang="en-GB"/>
          </a:p>
          <a:p>
            <a:r>
              <a:rPr lang="en-GB"/>
              <a:t>Photo</a:t>
            </a:r>
          </a:p>
        </p:txBody>
      </p:sp>
      <p:sp>
        <p:nvSpPr>
          <p:cNvPr id="13" name="Picture Placeholder 3" descr="Add second image here">
            <a:extLst>
              <a:ext uri="{FF2B5EF4-FFF2-40B4-BE49-F238E27FC236}">
                <a16:creationId xmlns:a16="http://schemas.microsoft.com/office/drawing/2014/main" id="{2A65CA6F-7D91-3C47-9C36-79BAEE1D488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67438" y="1592263"/>
            <a:ext cx="5544562" cy="4357688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endParaRPr lang="en-GB"/>
          </a:p>
          <a:p>
            <a:r>
              <a:rPr lang="en-GB"/>
              <a:t>Photo</a:t>
            </a:r>
          </a:p>
        </p:txBody>
      </p:sp>
      <p:pic>
        <p:nvPicPr>
          <p:cNvPr id="12" name="Logo" descr="UAL Logo Black">
            <a:extLst>
              <a:ext uri="{FF2B5EF4-FFF2-40B4-BE49-F238E27FC236}">
                <a16:creationId xmlns:a16="http://schemas.microsoft.com/office/drawing/2014/main" id="{7888F1E8-3996-1744-BDE7-96D3D541DF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025"/>
          <a:stretch/>
        </p:blipFill>
        <p:spPr>
          <a:xfrm>
            <a:off x="462898" y="6170212"/>
            <a:ext cx="867454" cy="456367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E09043EE-AABB-3D43-B913-B5AE4336098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80575" y="479699"/>
            <a:ext cx="11232000" cy="720000"/>
          </a:xfrm>
        </p:spPr>
        <p:txBody>
          <a:bodyPr anchor="b" anchorCtr="0"/>
          <a:lstStyle>
            <a:lvl1pPr algn="l">
              <a:defRPr sz="380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Add Title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73129248-FBFD-954A-B55D-D93105C099E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80000" y="226294"/>
            <a:ext cx="11233150" cy="280988"/>
          </a:xfrm>
        </p:spPr>
        <p:txBody>
          <a:bodyPr/>
          <a:lstStyle>
            <a:lvl1pPr marL="0" indent="0">
              <a:buNone/>
              <a:defRPr sz="1400" b="1"/>
            </a:lvl1pPr>
            <a:lvl2pPr marL="432000" indent="0">
              <a:buNone/>
              <a:defRPr sz="1600"/>
            </a:lvl2pPr>
            <a:lvl3pPr marL="432000" indent="0">
              <a:buNone/>
              <a:defRPr sz="1600"/>
            </a:lvl3pPr>
            <a:lvl4pPr marL="0" indent="0">
              <a:buNone/>
              <a:defRPr sz="1600"/>
            </a:lvl4pPr>
            <a:lvl5pPr marL="432000" indent="0">
              <a:buNone/>
              <a:defRPr sz="1600"/>
            </a:lvl5pPr>
          </a:lstStyle>
          <a:p>
            <a:pPr lvl="0"/>
            <a:r>
              <a:rPr lang="en-US"/>
              <a:t>Optional chapter heading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0695510-C34D-974F-A1F8-C76E12C254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79426" y="6097460"/>
            <a:ext cx="11233149" cy="0"/>
          </a:xfrm>
          <a:prstGeom prst="line">
            <a:avLst/>
          </a:prstGeom>
          <a:ln w="3175">
            <a:solidFill>
              <a:schemeClr val="tx1">
                <a:lumMod val="95000"/>
                <a:lumOff val="5000"/>
              </a:schemeClr>
            </a:solidFill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E28472E9-D590-4E4B-8E7C-FE262AB41E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97920" y="6356351"/>
            <a:ext cx="41408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2CC19541-5F6E-2C4C-BF21-196C1C8E2E31}" type="slidenum">
              <a:rPr lang="en-GB" smtClean="0"/>
              <a:pPr/>
              <a:t>‹#›</a:t>
            </a:fld>
            <a:r>
              <a:rPr lang="en-GB"/>
              <a:t> </a:t>
            </a: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20DE0675-243B-3445-95CC-DB82EBEEEF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24224" y="6356351"/>
            <a:ext cx="797369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 algn="r"/>
            <a:r>
              <a:rPr lang="en-GB"/>
              <a:t>Presentation Title [To change text: Insert &gt; Header and Footer]</a:t>
            </a:r>
          </a:p>
        </p:txBody>
      </p:sp>
    </p:spTree>
    <p:extLst>
      <p:ext uri="{BB962C8B-B14F-4D97-AF65-F5344CB8AC3E}">
        <p14:creationId xmlns:p14="http://schemas.microsoft.com/office/powerpoint/2010/main" val="364112908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ise content mont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2" descr="Content box">
            <a:extLst>
              <a:ext uri="{FF2B5EF4-FFF2-40B4-BE49-F238E27FC236}">
                <a16:creationId xmlns:a16="http://schemas.microsoft.com/office/drawing/2014/main" id="{1E65073E-903D-774A-B1F5-49BFBA514392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479424" y="1592262"/>
            <a:ext cx="3636963" cy="2088000"/>
          </a:xfrm>
          <a:solidFill>
            <a:schemeClr val="bg1"/>
          </a:solidFill>
        </p:spPr>
        <p:txBody>
          <a:bodyPr lIns="360000" tIns="360000" rIns="360000" bIns="360000"/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Add content or delete if not required.</a:t>
            </a:r>
            <a:endParaRPr lang="en-GB"/>
          </a:p>
        </p:txBody>
      </p:sp>
      <p:sp>
        <p:nvSpPr>
          <p:cNvPr id="27" name="Content Placeholder 2" descr="Content box">
            <a:extLst>
              <a:ext uri="{FF2B5EF4-FFF2-40B4-BE49-F238E27FC236}">
                <a16:creationId xmlns:a16="http://schemas.microsoft.com/office/drawing/2014/main" id="{3B30A9D2-E284-2E4C-A561-386EF0A682B7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4259262" y="1592262"/>
            <a:ext cx="3673475" cy="2088000"/>
          </a:xfrm>
          <a:solidFill>
            <a:schemeClr val="bg1"/>
          </a:solidFill>
        </p:spPr>
        <p:txBody>
          <a:bodyPr lIns="360000" tIns="360000" rIns="360000" bIns="360000"/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Add content or delete if not required.</a:t>
            </a:r>
            <a:endParaRPr lang="en-GB"/>
          </a:p>
        </p:txBody>
      </p:sp>
      <p:sp>
        <p:nvSpPr>
          <p:cNvPr id="30" name="Content Placeholder 2" descr="Content box">
            <a:extLst>
              <a:ext uri="{FF2B5EF4-FFF2-40B4-BE49-F238E27FC236}">
                <a16:creationId xmlns:a16="http://schemas.microsoft.com/office/drawing/2014/main" id="{F5982CB3-F96D-4847-90D1-78412688D8DB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8075612" y="1592262"/>
            <a:ext cx="3636387" cy="2088000"/>
          </a:xfrm>
          <a:solidFill>
            <a:schemeClr val="bg1"/>
          </a:solidFill>
        </p:spPr>
        <p:txBody>
          <a:bodyPr lIns="360000" tIns="360000" rIns="360000" bIns="360000"/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Add content or delete if not required.</a:t>
            </a:r>
            <a:endParaRPr lang="en-GB"/>
          </a:p>
        </p:txBody>
      </p:sp>
      <p:sp>
        <p:nvSpPr>
          <p:cNvPr id="18" name="Content Placeholder 2" descr="Content box">
            <a:extLst>
              <a:ext uri="{FF2B5EF4-FFF2-40B4-BE49-F238E27FC236}">
                <a16:creationId xmlns:a16="http://schemas.microsoft.com/office/drawing/2014/main" id="{7D56863F-F6CD-E24A-AA3A-95A03E55F183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491501" y="3856869"/>
            <a:ext cx="3637361" cy="2088000"/>
          </a:xfrm>
          <a:solidFill>
            <a:schemeClr val="bg1"/>
          </a:solidFill>
        </p:spPr>
        <p:txBody>
          <a:bodyPr lIns="360000" tIns="360000" rIns="360000" bIns="360000"/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Add content or delete if not required.</a:t>
            </a:r>
            <a:endParaRPr lang="en-GB"/>
          </a:p>
        </p:txBody>
      </p:sp>
      <p:sp>
        <p:nvSpPr>
          <p:cNvPr id="26" name="Content Placeholder 2" descr="Content box">
            <a:extLst>
              <a:ext uri="{FF2B5EF4-FFF2-40B4-BE49-F238E27FC236}">
                <a16:creationId xmlns:a16="http://schemas.microsoft.com/office/drawing/2014/main" id="{C49033BA-802B-9D4E-86E7-1DCABD90524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271736" y="3844862"/>
            <a:ext cx="3661002" cy="2088000"/>
          </a:xfrm>
          <a:solidFill>
            <a:schemeClr val="bg1"/>
          </a:solidFill>
        </p:spPr>
        <p:txBody>
          <a:bodyPr lIns="360000" tIns="360000" rIns="360000" bIns="360000"/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Add content or delete if not required.</a:t>
            </a:r>
            <a:endParaRPr lang="en-GB"/>
          </a:p>
        </p:txBody>
      </p:sp>
      <p:sp>
        <p:nvSpPr>
          <p:cNvPr id="28" name="Content Placeholder 2" descr="Content box">
            <a:extLst>
              <a:ext uri="{FF2B5EF4-FFF2-40B4-BE49-F238E27FC236}">
                <a16:creationId xmlns:a16="http://schemas.microsoft.com/office/drawing/2014/main" id="{12B41031-5953-1A41-9DB9-9AD4FADFC778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075612" y="3856869"/>
            <a:ext cx="3636387" cy="2088000"/>
          </a:xfrm>
          <a:solidFill>
            <a:schemeClr val="bg1"/>
          </a:solidFill>
        </p:spPr>
        <p:txBody>
          <a:bodyPr lIns="360000" tIns="360000" rIns="360000" bIns="360000"/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Add content or delete if not required.</a:t>
            </a:r>
            <a:endParaRPr lang="en-GB"/>
          </a:p>
        </p:txBody>
      </p:sp>
      <p:pic>
        <p:nvPicPr>
          <p:cNvPr id="22" name="Logo" descr="UAL Logo Black">
            <a:extLst>
              <a:ext uri="{FF2B5EF4-FFF2-40B4-BE49-F238E27FC236}">
                <a16:creationId xmlns:a16="http://schemas.microsoft.com/office/drawing/2014/main" id="{0C11A12B-D201-934C-83DE-1B65AE28DB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025"/>
          <a:stretch/>
        </p:blipFill>
        <p:spPr>
          <a:xfrm>
            <a:off x="462898" y="6170212"/>
            <a:ext cx="867454" cy="456367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D35E84DA-6071-AD49-ADD8-6ED4561CF1C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80575" y="479699"/>
            <a:ext cx="11232000" cy="720000"/>
          </a:xfrm>
        </p:spPr>
        <p:txBody>
          <a:bodyPr anchor="b" anchorCtr="0"/>
          <a:lstStyle>
            <a:lvl1pPr algn="l">
              <a:defRPr sz="380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Add Title</a:t>
            </a: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F162B308-0512-BD4B-A204-B0C00FA050D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80000" y="226294"/>
            <a:ext cx="11233150" cy="280988"/>
          </a:xfrm>
        </p:spPr>
        <p:txBody>
          <a:bodyPr/>
          <a:lstStyle>
            <a:lvl1pPr marL="0" indent="0">
              <a:buNone/>
              <a:defRPr sz="1400" b="1"/>
            </a:lvl1pPr>
            <a:lvl2pPr marL="432000" indent="0">
              <a:buNone/>
              <a:defRPr sz="1600"/>
            </a:lvl2pPr>
            <a:lvl3pPr marL="432000" indent="0">
              <a:buNone/>
              <a:defRPr sz="1600"/>
            </a:lvl3pPr>
            <a:lvl4pPr marL="0" indent="0">
              <a:buNone/>
              <a:defRPr sz="1600"/>
            </a:lvl4pPr>
            <a:lvl5pPr marL="432000" indent="0">
              <a:buNone/>
              <a:defRPr sz="1600"/>
            </a:lvl5pPr>
          </a:lstStyle>
          <a:p>
            <a:pPr lvl="0"/>
            <a:r>
              <a:rPr lang="en-US"/>
              <a:t>Optional chapter heading 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356DA0C-D1BE-D54E-A66F-1F9B0DA3C6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79426" y="6097460"/>
            <a:ext cx="11233149" cy="0"/>
          </a:xfrm>
          <a:prstGeom prst="line">
            <a:avLst/>
          </a:prstGeom>
          <a:ln w="3175">
            <a:solidFill>
              <a:schemeClr val="tx1">
                <a:lumMod val="95000"/>
                <a:lumOff val="5000"/>
              </a:schemeClr>
            </a:solidFill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B6F30593-54C3-7444-BD6C-62F7EBAC1E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97920" y="6356351"/>
            <a:ext cx="41408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2CC19541-5F6E-2C4C-BF21-196C1C8E2E31}" type="slidenum">
              <a:rPr lang="en-GB" smtClean="0"/>
              <a:pPr/>
              <a:t>‹#›</a:t>
            </a:fld>
            <a:r>
              <a:rPr lang="en-GB"/>
              <a:t> </a:t>
            </a:r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A5E7991D-0B78-C048-8751-2356A80F59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24224" y="6356351"/>
            <a:ext cx="797369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 algn="r"/>
            <a:r>
              <a:rPr lang="en-GB"/>
              <a:t>Presentation Title [To change text: Insert &gt; Header and Footer]</a:t>
            </a:r>
          </a:p>
        </p:txBody>
      </p:sp>
    </p:spTree>
    <p:extLst>
      <p:ext uri="{BB962C8B-B14F-4D97-AF65-F5344CB8AC3E}">
        <p14:creationId xmlns:p14="http://schemas.microsoft.com/office/powerpoint/2010/main" val="412661613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FF6C17C8-51A5-284E-8E96-266EA70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0000" y="509953"/>
            <a:ext cx="11232001" cy="68947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GB" noProof="0"/>
              <a:t>Full page image</a:t>
            </a:r>
            <a:endParaRPr lang="en-GB"/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0088D9D9-CB9E-2F46-A0E3-379EAB62161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8467" y="0"/>
            <a:ext cx="12200467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7" name="Text Placeholder 2" descr="Text box with instruction on how to add a full slide image. Delete this box from slide">
            <a:extLst>
              <a:ext uri="{FF2B5EF4-FFF2-40B4-BE49-F238E27FC236}">
                <a16:creationId xmlns:a16="http://schemas.microsoft.com/office/drawing/2014/main" id="{78A0F6EB-7578-CC42-82B5-AFD3AB11FD8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9425" y="1592263"/>
            <a:ext cx="5545138" cy="1393825"/>
          </a:xfrm>
          <a:solidFill>
            <a:schemeClr val="bg2"/>
          </a:solidFill>
        </p:spPr>
        <p:txBody>
          <a:bodyPr lIns="72000" tIns="72000" rIns="72000" bIns="7200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32000" indent="0">
              <a:buNone/>
              <a:defRPr/>
            </a:lvl2pPr>
            <a:lvl3pPr marL="864000" indent="0">
              <a:buNone/>
              <a:defRPr/>
            </a:lvl3pPr>
            <a:lvl4pPr marL="0" indent="0">
              <a:buNone/>
              <a:defRPr/>
            </a:lvl4pPr>
            <a:lvl5pPr marL="432000" indent="0">
              <a:buNone/>
              <a:defRPr/>
            </a:lvl5pPr>
          </a:lstStyle>
          <a:p>
            <a:pPr lvl="0"/>
            <a:r>
              <a:rPr lang="en-US"/>
              <a:t>Use this slide for full slide images. </a:t>
            </a:r>
            <a:br>
              <a:rPr lang="en-US"/>
            </a:br>
            <a:r>
              <a:rPr lang="en-US"/>
              <a:t>Click on icon to add image. </a:t>
            </a:r>
            <a:br>
              <a:rPr lang="en-US"/>
            </a:br>
            <a:r>
              <a:rPr lang="en-US"/>
              <a:t>Delete this box.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7C82FC-975C-A949-B807-58A6D2759D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-8467" y="6220048"/>
            <a:ext cx="2230339" cy="468000"/>
          </a:xfrm>
          <a:solidFill>
            <a:schemeClr val="bg1"/>
          </a:solidFill>
        </p:spPr>
        <p:txBody>
          <a:bodyPr anchor="ctr"/>
          <a:lstStyle>
            <a:lvl1pPr marL="0" indent="0">
              <a:buNone/>
              <a:defRPr sz="1800"/>
            </a:lvl1pPr>
            <a:lvl2pPr marL="432000" indent="0">
              <a:buFontTx/>
              <a:buNone/>
              <a:defRPr sz="1200"/>
            </a:lvl2pPr>
          </a:lstStyle>
          <a:p>
            <a:pPr lvl="1"/>
            <a:r>
              <a:rPr lang="en-US"/>
              <a:t> Image credit</a:t>
            </a:r>
            <a:br>
              <a:rPr lang="en-US"/>
            </a:br>
            <a:r>
              <a:rPr lang="en-US"/>
              <a:t> goes here</a:t>
            </a:r>
          </a:p>
        </p:txBody>
      </p:sp>
    </p:spTree>
    <p:extLst>
      <p:ext uri="{BB962C8B-B14F-4D97-AF65-F5344CB8AC3E}">
        <p14:creationId xmlns:p14="http://schemas.microsoft.com/office/powerpoint/2010/main" val="416929794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– thank you and contact detail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CE6882B2-221E-724F-B8AA-2F0E5363E18D}"/>
              </a:ext>
            </a:extLst>
          </p:cNvPr>
          <p:cNvSpPr txBox="1"/>
          <p:nvPr userDrawn="1"/>
        </p:nvSpPr>
        <p:spPr>
          <a:xfrm>
            <a:off x="9012237" y="5610903"/>
            <a:ext cx="2700337" cy="51593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r"/>
            <a:r>
              <a:rPr lang="en-US" sz="2400" b="1" err="1">
                <a:solidFill>
                  <a:schemeClr val="bg1"/>
                </a:solidFill>
              </a:rPr>
              <a:t>arts.ac.uk</a:t>
            </a:r>
            <a:endParaRPr lang="en-US" sz="2400" b="1">
              <a:solidFill>
                <a:schemeClr val="bg1"/>
              </a:solidFill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3991515-FC5A-7B45-B827-6D443E9372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79426" y="6097460"/>
            <a:ext cx="11233149" cy="0"/>
          </a:xfrm>
          <a:prstGeom prst="line">
            <a:avLst/>
          </a:prstGeom>
          <a:ln w="6350">
            <a:solidFill>
              <a:schemeClr val="bg1"/>
            </a:solidFill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Logo" descr="UAL_Logo_White_.eps">
            <a:extLst>
              <a:ext uri="{FF2B5EF4-FFF2-40B4-BE49-F238E27FC236}">
                <a16:creationId xmlns:a16="http://schemas.microsoft.com/office/drawing/2014/main" id="{A9BEBF17-AA8F-E149-BB46-2622BB6793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537"/>
          <a:stretch/>
        </p:blipFill>
        <p:spPr>
          <a:xfrm>
            <a:off x="461227" y="6167889"/>
            <a:ext cx="872426" cy="454708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BC7108-CCBB-3E41-847B-067686F0EF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59264" y="1592264"/>
            <a:ext cx="4608512" cy="4357685"/>
          </a:xfrm>
        </p:spPr>
        <p:txBody>
          <a:bodyPr numCol="1" spcCol="180000" anchor="b"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/>
              <a:t>Add your details here:</a:t>
            </a:r>
            <a:br>
              <a:rPr lang="en-US"/>
            </a:br>
            <a:r>
              <a:rPr lang="en-US"/>
              <a:t>Name Surname</a:t>
            </a:r>
            <a:br>
              <a:rPr lang="en-US"/>
            </a:br>
            <a:r>
              <a:rPr lang="en-US"/>
              <a:t>Job title</a:t>
            </a:r>
            <a:br>
              <a:rPr lang="en-US"/>
            </a:br>
            <a:r>
              <a:rPr lang="en-US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emailaddress@arts.ac.uk</a:t>
            </a:r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7AA1D43C-71F1-9D4B-BD31-C7E5E8F2A5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0575" y="1592264"/>
            <a:ext cx="2699188" cy="435768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Thank you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851588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905E5-0313-43B8-B0DB-E9CEE475EBE7}" type="datetimeFigureOut">
              <a:rPr lang="en-GB" smtClean="0"/>
              <a:pPr/>
              <a:t>15/01/2026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9EF5C-CA80-4005-8351-FC847636015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261603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>
  <p:cSld name="Picture with Caption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 rot="21240000">
            <a:off x="797985" y="1004888"/>
            <a:ext cx="5759449" cy="4311650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6" name="Rectangle 5"/>
          <p:cNvSpPr/>
          <p:nvPr/>
        </p:nvSpPr>
        <p:spPr>
          <a:xfrm rot="21420000">
            <a:off x="795867" y="998539"/>
            <a:ext cx="5759451" cy="4313237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85464" y="1143000"/>
            <a:ext cx="4572000" cy="2057400"/>
          </a:xfrm>
        </p:spPr>
        <p:txBody>
          <a:bodyPr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85464" y="3283634"/>
            <a:ext cx="4572000" cy="1920240"/>
          </a:xfrm>
        </p:spPr>
        <p:txBody>
          <a:bodyPr rot="0" spcFirstLastPara="0" vertOverflow="overflow" horzOverflow="overflow" lIns="82296" tIns="0" rIns="0" bIns="0" spcCol="0" rtlCol="0" fromWordArt="0" forceAA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idx="1"/>
          </p:nvPr>
        </p:nvSpPr>
        <p:spPr>
          <a:xfrm>
            <a:off x="884909" y="1041002"/>
            <a:ext cx="560832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674147F-1311-4C70-B40E-822FABB545DB}" type="datetimeFigureOut">
              <a:rPr lang="en-US"/>
              <a:pPr>
                <a:defRPr/>
              </a:pPr>
              <a:t>1/15/2026</a:t>
            </a:fld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AECB5F-BD90-4645-A102-A915799C25B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74462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20040"/>
            <a:ext cx="9656064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469392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71744" y="1600201"/>
            <a:ext cx="469392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0E4982-07AC-4D09-B928-17FA37C43A65}" type="datetimeFigureOut">
              <a:rPr lang="en-US"/>
              <a:pPr>
                <a:defRPr/>
              </a:pPr>
              <a:t>1/15/2026</a:t>
            </a:fld>
            <a:endParaRPr lang="en-US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391FC7-7021-4367-B1F0-566C239C94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060148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AA3A0A6-2360-E749-813F-4C2BB76956B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9998" y="1602535"/>
            <a:ext cx="6479602" cy="4347415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5" name="Picture Placeholder 3" descr="Add image here"/>
          <p:cNvSpPr>
            <a:spLocks noGrp="1"/>
          </p:cNvSpPr>
          <p:nvPr>
            <p:ph type="pic" sz="quarter" idx="10"/>
          </p:nvPr>
        </p:nvSpPr>
        <p:spPr>
          <a:xfrm>
            <a:off x="8075613" y="1602536"/>
            <a:ext cx="3636387" cy="208800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endParaRPr lang="en-GB"/>
          </a:p>
          <a:p>
            <a:r>
              <a:rPr lang="en-GB"/>
              <a:t>Photo</a:t>
            </a:r>
          </a:p>
        </p:txBody>
      </p:sp>
      <p:sp>
        <p:nvSpPr>
          <p:cNvPr id="18" name="Picture Placeholder 3" descr="Add image here or remove placeholder box if not required">
            <a:extLst>
              <a:ext uri="{FF2B5EF4-FFF2-40B4-BE49-F238E27FC236}">
                <a16:creationId xmlns:a16="http://schemas.microsoft.com/office/drawing/2014/main" id="{856F6CC8-311C-B64C-8916-5A1222AAACF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075613" y="3843729"/>
            <a:ext cx="3636000" cy="208800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endParaRPr lang="en-GB"/>
          </a:p>
          <a:p>
            <a:r>
              <a:rPr lang="en-GB"/>
              <a:t>Photo</a:t>
            </a:r>
          </a:p>
        </p:txBody>
      </p:sp>
      <p:pic>
        <p:nvPicPr>
          <p:cNvPr id="16" name="Logo" descr="UAL Logo Black">
            <a:extLst>
              <a:ext uri="{FF2B5EF4-FFF2-40B4-BE49-F238E27FC236}">
                <a16:creationId xmlns:a16="http://schemas.microsoft.com/office/drawing/2014/main" id="{725E32CE-9DAF-8843-B91B-5FF1BEC40A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025"/>
          <a:stretch/>
        </p:blipFill>
        <p:spPr>
          <a:xfrm>
            <a:off x="462898" y="6170212"/>
            <a:ext cx="867454" cy="456367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2F15A368-1733-764C-B16B-70BDFCDA4CD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80575" y="479699"/>
            <a:ext cx="11232000" cy="720000"/>
          </a:xfrm>
        </p:spPr>
        <p:txBody>
          <a:bodyPr anchor="b" anchorCtr="0"/>
          <a:lstStyle>
            <a:lvl1pPr algn="l">
              <a:defRPr sz="380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Add Title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DE77F893-67C0-CE4F-A59D-E2C0A7A456E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0000" y="226294"/>
            <a:ext cx="11233150" cy="280988"/>
          </a:xfrm>
        </p:spPr>
        <p:txBody>
          <a:bodyPr/>
          <a:lstStyle>
            <a:lvl1pPr marL="0" indent="0">
              <a:buNone/>
              <a:defRPr sz="1400" b="1"/>
            </a:lvl1pPr>
            <a:lvl2pPr marL="432000" indent="0">
              <a:buNone/>
              <a:defRPr sz="1600"/>
            </a:lvl2pPr>
            <a:lvl3pPr marL="432000" indent="0">
              <a:buNone/>
              <a:defRPr sz="1600"/>
            </a:lvl3pPr>
            <a:lvl4pPr marL="0" indent="0">
              <a:buNone/>
              <a:defRPr sz="1600"/>
            </a:lvl4pPr>
            <a:lvl5pPr marL="432000" indent="0">
              <a:buNone/>
              <a:defRPr sz="1600"/>
            </a:lvl5pPr>
          </a:lstStyle>
          <a:p>
            <a:pPr lvl="0"/>
            <a:r>
              <a:rPr lang="en-US"/>
              <a:t>Optional chapter heading 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331FF65-03E8-8A49-B200-30B7E9B5F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79426" y="6097460"/>
            <a:ext cx="11233149" cy="0"/>
          </a:xfrm>
          <a:prstGeom prst="line">
            <a:avLst/>
          </a:prstGeom>
          <a:ln w="3175">
            <a:solidFill>
              <a:schemeClr val="tx1">
                <a:lumMod val="95000"/>
                <a:lumOff val="5000"/>
              </a:schemeClr>
            </a:solidFill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63848389-282B-0C4B-90ED-D81CEE670D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97920" y="6356351"/>
            <a:ext cx="41408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2CC19541-5F6E-2C4C-BF21-196C1C8E2E31}" type="slidenum">
              <a:rPr lang="en-GB" smtClean="0"/>
              <a:pPr/>
              <a:t>‹#›</a:t>
            </a:fld>
            <a:r>
              <a:rPr lang="en-GB"/>
              <a:t> </a:t>
            </a:r>
          </a:p>
        </p:txBody>
      </p:sp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3FCB8051-DAAA-514B-972B-6B1708BD24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24224" y="6356351"/>
            <a:ext cx="797369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 algn="r"/>
            <a:r>
              <a:rPr lang="en-GB"/>
              <a:t>Presentation Title [To change text: Insert &gt; Header and Footer]</a:t>
            </a:r>
          </a:p>
        </p:txBody>
      </p:sp>
    </p:spTree>
    <p:extLst>
      <p:ext uri="{BB962C8B-B14F-4D97-AF65-F5344CB8AC3E}">
        <p14:creationId xmlns:p14="http://schemas.microsoft.com/office/powerpoint/2010/main" val="32395304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26" Type="http://schemas.openxmlformats.org/officeDocument/2006/relationships/slideLayout" Target="../slideLayouts/slideLayout48.xml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5" Type="http://schemas.openxmlformats.org/officeDocument/2006/relationships/slideLayout" Target="../slideLayouts/slideLayout47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29" Type="http://schemas.openxmlformats.org/officeDocument/2006/relationships/slideLayout" Target="../slideLayouts/slideLayout51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24" Type="http://schemas.openxmlformats.org/officeDocument/2006/relationships/slideLayout" Target="../slideLayouts/slideLayout46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slideLayout" Target="../slideLayouts/slideLayout45.xml"/><Relationship Id="rId28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31" Type="http://schemas.openxmlformats.org/officeDocument/2006/relationships/theme" Target="../theme/theme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Relationship Id="rId27" Type="http://schemas.openxmlformats.org/officeDocument/2006/relationships/slideLayout" Target="../slideLayouts/slideLayout49.xml"/><Relationship Id="rId30" Type="http://schemas.openxmlformats.org/officeDocument/2006/relationships/slideLayout" Target="../slideLayouts/slideLayout5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image" Target="../media/image5.png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slideLayout" Target="../slideLayouts/slideLayout75.xml"/><Relationship Id="rId1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65.xml"/><Relationship Id="rId21" Type="http://schemas.openxmlformats.org/officeDocument/2006/relationships/slideLayout" Target="../slideLayouts/slideLayout83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17" Type="http://schemas.openxmlformats.org/officeDocument/2006/relationships/slideLayout" Target="../slideLayouts/slideLayout79.xml"/><Relationship Id="rId25" Type="http://schemas.openxmlformats.org/officeDocument/2006/relationships/theme" Target="../theme/theme4.xml"/><Relationship Id="rId2" Type="http://schemas.openxmlformats.org/officeDocument/2006/relationships/slideLayout" Target="../slideLayouts/slideLayout64.xml"/><Relationship Id="rId16" Type="http://schemas.openxmlformats.org/officeDocument/2006/relationships/slideLayout" Target="../slideLayouts/slideLayout78.xml"/><Relationship Id="rId20" Type="http://schemas.openxmlformats.org/officeDocument/2006/relationships/slideLayout" Target="../slideLayouts/slideLayout82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24" Type="http://schemas.openxmlformats.org/officeDocument/2006/relationships/slideLayout" Target="../slideLayouts/slideLayout86.xml"/><Relationship Id="rId5" Type="http://schemas.openxmlformats.org/officeDocument/2006/relationships/slideLayout" Target="../slideLayouts/slideLayout67.xml"/><Relationship Id="rId15" Type="http://schemas.openxmlformats.org/officeDocument/2006/relationships/slideLayout" Target="../slideLayouts/slideLayout77.xml"/><Relationship Id="rId23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72.xml"/><Relationship Id="rId19" Type="http://schemas.openxmlformats.org/officeDocument/2006/relationships/slideLayout" Target="../slideLayouts/slideLayout81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4" Type="http://schemas.openxmlformats.org/officeDocument/2006/relationships/slideLayout" Target="../slideLayouts/slideLayout76.xml"/><Relationship Id="rId22" Type="http://schemas.openxmlformats.org/officeDocument/2006/relationships/slideLayout" Target="../slideLayouts/slideLayout8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478353D-46A7-2448-89A2-82D8D5FD32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00" y="509953"/>
            <a:ext cx="11232001" cy="68947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GB" noProof="0"/>
              <a:t>Click</a:t>
            </a:r>
            <a:r>
              <a:rPr lang="en-US"/>
              <a:t>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85E140-9D5F-0646-BC1E-1FBC73E967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0575" y="1597880"/>
            <a:ext cx="11232000" cy="43513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Edit </a:t>
            </a:r>
            <a:r>
              <a:rPr lang="en-GB" noProof="0"/>
              <a:t>Master</a:t>
            </a:r>
            <a:r>
              <a:rPr lang="en-US"/>
              <a:t> text styles</a:t>
            </a:r>
          </a:p>
          <a:p>
            <a:pPr lvl="1"/>
            <a:r>
              <a:rPr lang="en-GB" noProof="0"/>
              <a:t>Second</a:t>
            </a:r>
            <a:r>
              <a:rPr lang="en-US"/>
              <a:t>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</a:t>
            </a:r>
            <a:r>
              <a:rPr lang="en-US"/>
              <a:t> level</a:t>
            </a:r>
          </a:p>
          <a:p>
            <a:pPr lvl="4"/>
            <a:r>
              <a:rPr lang="en-GB" noProof="0"/>
              <a:t>Fifth</a:t>
            </a:r>
            <a:r>
              <a:rPr lang="en-US"/>
              <a:t> level</a:t>
            </a:r>
          </a:p>
          <a:p>
            <a:pPr lvl="5"/>
            <a:r>
              <a:rPr lang="en-GB" noProof="0"/>
              <a:t>6</a:t>
            </a:r>
          </a:p>
          <a:p>
            <a:pPr lvl="6"/>
            <a:r>
              <a:rPr lang="en-GB" noProof="0"/>
              <a:t>7</a:t>
            </a:r>
          </a:p>
          <a:p>
            <a:pPr lvl="7"/>
            <a:r>
              <a:rPr lang="en-GB" noProof="0"/>
              <a:t>8</a:t>
            </a:r>
          </a:p>
          <a:p>
            <a:pPr lvl="8"/>
            <a:r>
              <a:rPr lang="en-GB" noProof="0"/>
              <a:t>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42AE4E-44FE-7E4B-AF1A-860913C2F4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97920" y="6356351"/>
            <a:ext cx="41408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2CC19541-5F6E-2C4C-BF21-196C1C8E2E31}" type="slidenum">
              <a:rPr lang="en-GB" smtClean="0"/>
              <a:pPr/>
              <a:t>‹#›</a:t>
            </a:fld>
            <a:r>
              <a:rPr lang="en-GB"/>
              <a:t>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249DCB-2F53-A44C-9480-CDBE29F0F2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24224" y="6356351"/>
            <a:ext cx="797369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 algn="r"/>
            <a:r>
              <a:rPr lang="en-GB"/>
              <a:t>Presentation Title [To change text: Insert &gt; Header and Footer]</a:t>
            </a:r>
          </a:p>
        </p:txBody>
      </p:sp>
    </p:spTree>
    <p:extLst>
      <p:ext uri="{BB962C8B-B14F-4D97-AF65-F5344CB8AC3E}">
        <p14:creationId xmlns:p14="http://schemas.microsoft.com/office/powerpoint/2010/main" val="318719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1" r:id="rId1"/>
    <p:sldLayoutId id="2147484098" r:id="rId2"/>
    <p:sldLayoutId id="2147484093" r:id="rId3"/>
    <p:sldLayoutId id="2147484176" r:id="rId4"/>
    <p:sldLayoutId id="2147484175" r:id="rId5"/>
    <p:sldLayoutId id="2147484073" r:id="rId6"/>
    <p:sldLayoutId id="2147484177" r:id="rId7"/>
    <p:sldLayoutId id="2147484174" r:id="rId8"/>
    <p:sldLayoutId id="2147484094" r:id="rId9"/>
    <p:sldLayoutId id="2147484062" r:id="rId10"/>
    <p:sldLayoutId id="2147484095" r:id="rId11"/>
    <p:sldLayoutId id="2147484182" r:id="rId12"/>
    <p:sldLayoutId id="2147484178" r:id="rId13"/>
    <p:sldLayoutId id="2147484179" r:id="rId14"/>
    <p:sldLayoutId id="2147484180" r:id="rId15"/>
    <p:sldLayoutId id="2147484181" r:id="rId16"/>
    <p:sldLayoutId id="2147484074" r:id="rId17"/>
    <p:sldLayoutId id="2147484075" r:id="rId18"/>
    <p:sldLayoutId id="2147484097" r:id="rId19"/>
    <p:sldLayoutId id="2147484082" r:id="rId20"/>
    <p:sldLayoutId id="2147484173" r:id="rId21"/>
    <p:sldLayoutId id="2147484206" r:id="rId2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b="1" kern="1200" spc="-1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32000" indent="-432000" algn="l" defTabSz="126000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Clr>
          <a:schemeClr val="tx1"/>
        </a:buClr>
        <a:buSzPct val="80000"/>
        <a:buFont typeface="Wingdings 2" panose="05020102010507070707" pitchFamily="18" charset="2"/>
        <a:buChar char="¢"/>
        <a:tabLst/>
        <a:defRPr sz="2400" kern="1200" spc="-10" baseline="0">
          <a:solidFill>
            <a:schemeClr val="tx1"/>
          </a:solidFill>
          <a:latin typeface="+mn-lt"/>
          <a:ea typeface="+mn-ea"/>
          <a:cs typeface="+mn-cs"/>
        </a:defRPr>
      </a:lvl1pPr>
      <a:lvl2pPr marL="864000" indent="-432000" algn="l" defTabSz="126000" rtl="0" eaLnBrk="1" latinLnBrk="0" hangingPunct="1">
        <a:lnSpc>
          <a:spcPct val="110000"/>
        </a:lnSpc>
        <a:spcBef>
          <a:spcPts val="0"/>
        </a:spcBef>
        <a:spcAft>
          <a:spcPts val="1000"/>
        </a:spcAft>
        <a:buClr>
          <a:schemeClr val="tx1"/>
        </a:buClr>
        <a:buSzPct val="80000"/>
        <a:buFont typeface="Wingdings 2" panose="05020102010507070707" pitchFamily="18" charset="2"/>
        <a:buChar char=""/>
        <a:tabLst>
          <a:tab pos="126000" algn="l"/>
        </a:tabLst>
        <a:defRPr sz="2400" kern="1200" spc="-10" baseline="0">
          <a:solidFill>
            <a:schemeClr val="tx1"/>
          </a:solidFill>
          <a:latin typeface="+mn-lt"/>
          <a:ea typeface="+mn-ea"/>
          <a:cs typeface="+mn-cs"/>
        </a:defRPr>
      </a:lvl2pPr>
      <a:lvl3pPr marL="864000" indent="-432000" algn="l" defTabSz="126000" rtl="0" eaLnBrk="1" latinLnBrk="0" hangingPunct="1">
        <a:lnSpc>
          <a:spcPct val="110000"/>
        </a:lnSpc>
        <a:spcBef>
          <a:spcPts val="0"/>
        </a:spcBef>
        <a:spcAft>
          <a:spcPts val="1000"/>
        </a:spcAft>
        <a:buClrTx/>
        <a:buSzPct val="80000"/>
        <a:buFont typeface="Wingdings 2" panose="05020102010507070707" pitchFamily="18" charset="2"/>
        <a:buChar char=""/>
        <a:tabLst>
          <a:tab pos="126000" algn="l"/>
        </a:tabLst>
        <a:defRPr sz="2400" kern="1200" spc="-10" baseline="0">
          <a:solidFill>
            <a:schemeClr val="tx1"/>
          </a:solidFill>
          <a:latin typeface="+mn-lt"/>
          <a:ea typeface="+mn-ea"/>
          <a:cs typeface="+mn-cs"/>
        </a:defRPr>
      </a:lvl3pPr>
      <a:lvl4pPr marL="432000" indent="-432000" algn="l" defTabSz="126000" rtl="0" eaLnBrk="1" latinLnBrk="0" hangingPunct="1">
        <a:lnSpc>
          <a:spcPct val="110000"/>
        </a:lnSpc>
        <a:spcBef>
          <a:spcPts val="0"/>
        </a:spcBef>
        <a:spcAft>
          <a:spcPts val="0"/>
        </a:spcAft>
        <a:buClr>
          <a:schemeClr val="tx1"/>
        </a:buClr>
        <a:buSzPct val="80000"/>
        <a:buFont typeface="Wingdings 2" panose="05020102010507070707" pitchFamily="18" charset="2"/>
        <a:buChar char="¢"/>
        <a:tabLst/>
        <a:defRPr sz="2400" kern="1200" spc="-10" baseline="0">
          <a:solidFill>
            <a:schemeClr val="tx1"/>
          </a:solidFill>
          <a:latin typeface="+mn-lt"/>
          <a:ea typeface="+mn-ea"/>
          <a:cs typeface="+mn-cs"/>
        </a:defRPr>
      </a:lvl4pPr>
      <a:lvl5pPr marL="864000" indent="-432000" algn="l" defTabSz="126000" rtl="0" eaLnBrk="1" latinLnBrk="0" hangingPunct="1">
        <a:lnSpc>
          <a:spcPct val="110000"/>
        </a:lnSpc>
        <a:spcBef>
          <a:spcPts val="0"/>
        </a:spcBef>
        <a:spcAft>
          <a:spcPts val="0"/>
        </a:spcAft>
        <a:buClr>
          <a:schemeClr val="tx1"/>
        </a:buClr>
        <a:buSzPct val="80000"/>
        <a:buFont typeface="Wingdings 2" panose="05020102010507070707" pitchFamily="18" charset="2"/>
        <a:buChar char="¢"/>
        <a:tabLst>
          <a:tab pos="126000" algn="l"/>
        </a:tabLst>
        <a:defRPr sz="2400" kern="1200" spc="-10" baseline="0">
          <a:solidFill>
            <a:schemeClr val="tx1"/>
          </a:solidFill>
          <a:latin typeface="+mn-lt"/>
          <a:ea typeface="+mn-ea"/>
          <a:cs typeface="+mn-cs"/>
        </a:defRPr>
      </a:lvl5pPr>
      <a:lvl6pPr marL="864000" indent="-432000" algn="l" defTabSz="126000" rtl="0" eaLnBrk="1" latinLnBrk="0" hangingPunct="1">
        <a:lnSpc>
          <a:spcPct val="110000"/>
        </a:lnSpc>
        <a:spcBef>
          <a:spcPts val="0"/>
        </a:spcBef>
        <a:spcAft>
          <a:spcPts val="0"/>
        </a:spcAft>
        <a:buClr>
          <a:schemeClr val="tx1"/>
        </a:buClr>
        <a:buSzPct val="80000"/>
        <a:buFont typeface="Wingdings 2" panose="05020102010507070707" pitchFamily="18" charset="2"/>
        <a:buChar char="£"/>
        <a:tabLst>
          <a:tab pos="126000" algn="l"/>
        </a:tabLst>
        <a:defRPr sz="2400" kern="1200" spc="-10" baseline="0">
          <a:solidFill>
            <a:schemeClr val="tx1"/>
          </a:solidFill>
          <a:latin typeface="+mn-lt"/>
          <a:ea typeface="+mn-ea"/>
          <a:cs typeface="+mn-cs"/>
        </a:defRPr>
      </a:lvl6pPr>
      <a:lvl7pPr marL="432000" indent="-432000" algn="l" defTabSz="126000" rtl="0" eaLnBrk="1" latinLnBrk="0" hangingPunct="1">
        <a:lnSpc>
          <a:spcPct val="110000"/>
        </a:lnSpc>
        <a:spcBef>
          <a:spcPts val="0"/>
        </a:spcBef>
        <a:buFont typeface="+mj-lt"/>
        <a:buAutoNum type="arabicPeriod"/>
        <a:tabLst>
          <a:tab pos="126000" algn="l"/>
        </a:tabLst>
        <a:defRPr sz="2400" kern="1200" spc="-10" baseline="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l" defTabSz="126000" rtl="0" eaLnBrk="1" latinLnBrk="0" hangingPunct="1">
        <a:lnSpc>
          <a:spcPct val="110000"/>
        </a:lnSpc>
        <a:spcBef>
          <a:spcPts val="0"/>
        </a:spcBef>
        <a:buFont typeface="Arial" panose="020B0604020202020204" pitchFamily="34" charset="0"/>
        <a:buNone/>
        <a:tabLst>
          <a:tab pos="126000" algn="l"/>
        </a:tabLst>
        <a:defRPr sz="2400" b="1" kern="1200" spc="-10" baseline="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126000" rtl="0" eaLnBrk="1" latinLnBrk="0" hangingPunct="1">
        <a:lnSpc>
          <a:spcPct val="110000"/>
        </a:lnSpc>
        <a:spcBef>
          <a:spcPts val="0"/>
        </a:spcBef>
        <a:buFont typeface="Arial" panose="020B0604020202020204" pitchFamily="34" charset="0"/>
        <a:buNone/>
        <a:tabLst>
          <a:tab pos="126000" algn="l"/>
        </a:tabLst>
        <a:defRPr sz="2400" kern="1200" spc="-1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pos="7378" userDrawn="1">
          <p15:clr>
            <a:srgbClr val="F26B43"/>
          </p15:clr>
        </p15:guide>
        <p15:guide id="4" pos="302" userDrawn="1">
          <p15:clr>
            <a:srgbClr val="F26B43"/>
          </p15:clr>
        </p15:guide>
        <p15:guide id="5" pos="824" userDrawn="1">
          <p15:clr>
            <a:srgbClr val="F26B43"/>
          </p15:clr>
        </p15:guide>
        <p15:guide id="6" pos="914" userDrawn="1">
          <p15:clr>
            <a:srgbClr val="F26B43"/>
          </p15:clr>
        </p15:guide>
        <p15:guide id="7" pos="1413" userDrawn="1">
          <p15:clr>
            <a:srgbClr val="F26B43"/>
          </p15:clr>
        </p15:guide>
        <p15:guide id="8" pos="1504" userDrawn="1">
          <p15:clr>
            <a:srgbClr val="F26B43"/>
          </p15:clr>
        </p15:guide>
        <p15:guide id="9" pos="2003" userDrawn="1">
          <p15:clr>
            <a:srgbClr val="F26B43"/>
          </p15:clr>
        </p15:guide>
        <p15:guide id="10" pos="2094" userDrawn="1">
          <p15:clr>
            <a:srgbClr val="F26B43"/>
          </p15:clr>
        </p15:guide>
        <p15:guide id="11" pos="2593" userDrawn="1">
          <p15:clr>
            <a:srgbClr val="F26B43"/>
          </p15:clr>
        </p15:guide>
        <p15:guide id="12" pos="2683" userDrawn="1">
          <p15:clr>
            <a:srgbClr val="F26B43"/>
          </p15:clr>
        </p15:guide>
        <p15:guide id="13" pos="3205" userDrawn="1">
          <p15:clr>
            <a:srgbClr val="F26B43"/>
          </p15:clr>
        </p15:guide>
        <p15:guide id="14" pos="3296" userDrawn="1">
          <p15:clr>
            <a:srgbClr val="F26B43"/>
          </p15:clr>
        </p15:guide>
        <p15:guide id="15" pos="3795" userDrawn="1">
          <p15:clr>
            <a:srgbClr val="F26B43"/>
          </p15:clr>
        </p15:guide>
        <p15:guide id="16" pos="3885" userDrawn="1">
          <p15:clr>
            <a:srgbClr val="F26B43"/>
          </p15:clr>
        </p15:guide>
        <p15:guide id="17" pos="4384" userDrawn="1">
          <p15:clr>
            <a:srgbClr val="F26B43"/>
          </p15:clr>
        </p15:guide>
        <p15:guide id="18" pos="4475" userDrawn="1">
          <p15:clr>
            <a:srgbClr val="F26B43"/>
          </p15:clr>
        </p15:guide>
        <p15:guide id="19" pos="4997" userDrawn="1">
          <p15:clr>
            <a:srgbClr val="F26B43"/>
          </p15:clr>
        </p15:guide>
        <p15:guide id="20" pos="5087" userDrawn="1">
          <p15:clr>
            <a:srgbClr val="F26B43"/>
          </p15:clr>
        </p15:guide>
        <p15:guide id="21" pos="5586" userDrawn="1">
          <p15:clr>
            <a:srgbClr val="F26B43"/>
          </p15:clr>
        </p15:guide>
        <p15:guide id="22" pos="5677" userDrawn="1">
          <p15:clr>
            <a:srgbClr val="F26B43"/>
          </p15:clr>
        </p15:guide>
        <p15:guide id="23" pos="6176" userDrawn="1">
          <p15:clr>
            <a:srgbClr val="F26B43"/>
          </p15:clr>
        </p15:guide>
        <p15:guide id="24" pos="6267" userDrawn="1">
          <p15:clr>
            <a:srgbClr val="F26B43"/>
          </p15:clr>
        </p15:guide>
        <p15:guide id="25" pos="6766" userDrawn="1">
          <p15:clr>
            <a:srgbClr val="F26B43"/>
          </p15:clr>
        </p15:guide>
        <p15:guide id="26" pos="6856" userDrawn="1">
          <p15:clr>
            <a:srgbClr val="F26B43"/>
          </p15:clr>
        </p15:guide>
        <p15:guide id="27" orient="horz" pos="1003" userDrawn="1">
          <p15:clr>
            <a:srgbClr val="F26B43"/>
          </p15:clr>
        </p15:guide>
        <p15:guide id="28" orient="horz" pos="3748" userDrawn="1">
          <p15:clr>
            <a:srgbClr val="F26B43"/>
          </p15:clr>
        </p15:guide>
        <p15:guide id="29" orient="horz" pos="686" userDrawn="1">
          <p15:clr>
            <a:srgbClr val="F26B43"/>
          </p15:clr>
        </p15:guide>
        <p15:guide id="30" orient="horz" pos="4156" userDrawn="1">
          <p15:clr>
            <a:srgbClr val="F26B43"/>
          </p15:clr>
        </p15:guide>
        <p15:guide id="31" orient="horz" pos="255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6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Title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3250" y="2124252"/>
            <a:ext cx="10985500" cy="41280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000750" y="6209709"/>
            <a:ext cx="184253" cy="518091"/>
          </a:xfrm>
          <a:prstGeom prst="rect">
            <a:avLst/>
          </a:prstGeom>
          <a:ln w="12700">
            <a:miter lim="400000"/>
          </a:ln>
        </p:spPr>
        <p:txBody>
          <a:bodyPr wrap="square" lIns="50800" tIns="50800" rIns="50800" bIns="50800" anchor="b">
            <a:spAutoFit/>
          </a:bodyPr>
          <a:lstStyle>
            <a:lvl1pPr defTabSz="292100">
              <a:defRPr sz="9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96" r:id="rId1"/>
    <p:sldLayoutId id="2147484198" r:id="rId2"/>
    <p:sldLayoutId id="2147483651" r:id="rId3"/>
    <p:sldLayoutId id="2147484199" r:id="rId4"/>
    <p:sldLayoutId id="2147483653" r:id="rId5"/>
    <p:sldLayoutId id="2147483654" r:id="rId6"/>
    <p:sldLayoutId id="2147484204" r:id="rId7"/>
    <p:sldLayoutId id="2147484197" r:id="rId8"/>
    <p:sldLayoutId id="2147484201" r:id="rId9"/>
    <p:sldLayoutId id="2147484202" r:id="rId10"/>
    <p:sldLayoutId id="2147484203" r:id="rId11"/>
    <p:sldLayoutId id="2147484200" r:id="rId12"/>
    <p:sldLayoutId id="2147484205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</p:sldLayoutIdLst>
  <p:transition spd="med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llege_Powerpoint_Background_16-9.png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1" y="0"/>
            <a:ext cx="12181172" cy="68580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346582"/>
            <a:ext cx="10972800" cy="348458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1487909"/>
            <a:ext cx="10972800" cy="507556"/>
          </a:xfrm>
          <a:prstGeom prst="rect">
            <a:avLst/>
          </a:prstGeom>
        </p:spPr>
        <p:txBody>
          <a:bodyPr vert="horz" lIns="0" tIns="45720" rIns="0" bIns="0" rtlCol="0" anchor="ctr">
            <a:no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37281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6" r:id="rId2"/>
    <p:sldLayoutId id="2147483650" r:id="rId3"/>
    <p:sldLayoutId id="2147483652" r:id="rId4"/>
    <p:sldLayoutId id="2147483660" r:id="rId5"/>
    <p:sldLayoutId id="2147483657" r:id="rId6"/>
    <p:sldLayoutId id="2147483658" r:id="rId7"/>
    <p:sldLayoutId id="2147483659" r:id="rId8"/>
    <p:sldLayoutId id="2147483655" r:id="rId9"/>
    <p:sldLayoutId id="2147483661" r:id="rId10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2400" b="1" kern="1200">
          <a:solidFill>
            <a:srgbClr val="003E74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002548"/>
        </a:buClr>
        <a:buFont typeface="Arial"/>
        <a:buChar char="•"/>
        <a:defRPr sz="18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002548"/>
        </a:buClr>
        <a:buFont typeface="Arial"/>
        <a:buChar char="–"/>
        <a:defRPr sz="18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002548"/>
        </a:buClr>
        <a:buFont typeface="Arial"/>
        <a:buChar char="•"/>
        <a:defRPr sz="12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002548"/>
        </a:buClr>
        <a:buFont typeface="Arial"/>
        <a:buChar char="–"/>
        <a:defRPr sz="12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002548"/>
        </a:buClr>
        <a:buFont typeface="Arial"/>
        <a:buChar char="»"/>
        <a:defRPr sz="12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478353D-46A7-2448-89A2-82D8D5FD32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00" y="509953"/>
            <a:ext cx="11232001" cy="68947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GB" noProof="0"/>
              <a:t>Click</a:t>
            </a:r>
            <a:r>
              <a:rPr lang="en-US"/>
              <a:t>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85E140-9D5F-0646-BC1E-1FBC73E967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0575" y="1597880"/>
            <a:ext cx="11232000" cy="43513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Edit </a:t>
            </a:r>
            <a:r>
              <a:rPr lang="en-GB" noProof="0"/>
              <a:t>Master</a:t>
            </a:r>
            <a:r>
              <a:rPr lang="en-US"/>
              <a:t> text styles</a:t>
            </a:r>
          </a:p>
          <a:p>
            <a:pPr lvl="1"/>
            <a:r>
              <a:rPr lang="en-GB" noProof="0"/>
              <a:t>Second</a:t>
            </a:r>
            <a:r>
              <a:rPr lang="en-US"/>
              <a:t>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</a:t>
            </a:r>
            <a:r>
              <a:rPr lang="en-US"/>
              <a:t> level</a:t>
            </a:r>
          </a:p>
          <a:p>
            <a:pPr lvl="4"/>
            <a:r>
              <a:rPr lang="en-GB" noProof="0"/>
              <a:t>Fifth</a:t>
            </a:r>
            <a:r>
              <a:rPr lang="en-US"/>
              <a:t> level</a:t>
            </a:r>
          </a:p>
          <a:p>
            <a:pPr lvl="5"/>
            <a:r>
              <a:rPr lang="en-GB" noProof="0"/>
              <a:t>6</a:t>
            </a:r>
          </a:p>
          <a:p>
            <a:pPr lvl="6"/>
            <a:r>
              <a:rPr lang="en-GB" noProof="0"/>
              <a:t>7</a:t>
            </a:r>
          </a:p>
          <a:p>
            <a:pPr lvl="7"/>
            <a:r>
              <a:rPr lang="en-GB" noProof="0"/>
              <a:t>8</a:t>
            </a:r>
          </a:p>
          <a:p>
            <a:pPr lvl="8"/>
            <a:r>
              <a:rPr lang="en-GB" noProof="0"/>
              <a:t>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42AE4E-44FE-7E4B-AF1A-860913C2F4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97920" y="6356351"/>
            <a:ext cx="41408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2CC19541-5F6E-2C4C-BF21-196C1C8E2E31}" type="slidenum">
              <a:rPr lang="en-GB" smtClean="0"/>
              <a:pPr/>
              <a:t>‹#›</a:t>
            </a:fld>
            <a:r>
              <a:rPr lang="en-GB"/>
              <a:t>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249DCB-2F53-A44C-9480-CDBE29F0F2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24224" y="6356351"/>
            <a:ext cx="797369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 algn="r"/>
            <a:r>
              <a:rPr lang="en-GB"/>
              <a:t>Presentation Title [To change text: Insert &gt; Header and Footer]</a:t>
            </a:r>
          </a:p>
        </p:txBody>
      </p:sp>
    </p:spTree>
    <p:extLst>
      <p:ext uri="{BB962C8B-B14F-4D97-AF65-F5344CB8AC3E}">
        <p14:creationId xmlns:p14="http://schemas.microsoft.com/office/powerpoint/2010/main" val="318719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8" r:id="rId1"/>
    <p:sldLayoutId id="2147484190" r:id="rId2"/>
    <p:sldLayoutId id="2147484186" r:id="rId3"/>
    <p:sldLayoutId id="2147484211" r:id="rId4"/>
    <p:sldLayoutId id="2147484212" r:id="rId5"/>
    <p:sldLayoutId id="2147484213" r:id="rId6"/>
    <p:sldLayoutId id="2147484214" r:id="rId7"/>
    <p:sldLayoutId id="2147484215" r:id="rId8"/>
    <p:sldLayoutId id="2147484187" r:id="rId9"/>
    <p:sldLayoutId id="2147484217" r:id="rId10"/>
    <p:sldLayoutId id="2147484188" r:id="rId11"/>
    <p:sldLayoutId id="2147484219" r:id="rId12"/>
    <p:sldLayoutId id="2147484220" r:id="rId13"/>
    <p:sldLayoutId id="2147484221" r:id="rId14"/>
    <p:sldLayoutId id="2147484222" r:id="rId15"/>
    <p:sldLayoutId id="2147484223" r:id="rId16"/>
    <p:sldLayoutId id="2147484224" r:id="rId17"/>
    <p:sldLayoutId id="2147484225" r:id="rId18"/>
    <p:sldLayoutId id="2147484189" r:id="rId19"/>
    <p:sldLayoutId id="2147484227" r:id="rId20"/>
    <p:sldLayoutId id="2147484228" r:id="rId21"/>
    <p:sldLayoutId id="2147484183" r:id="rId22"/>
    <p:sldLayoutId id="2147484184" r:id="rId23"/>
    <p:sldLayoutId id="2147484185" r:id="rId2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b="1" kern="1200" spc="-1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32000" indent="-432000" algn="l" defTabSz="126000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Clr>
          <a:schemeClr val="tx1"/>
        </a:buClr>
        <a:buSzPct val="80000"/>
        <a:buFont typeface="Wingdings 2" panose="05020102010507070707" pitchFamily="18" charset="2"/>
        <a:buChar char="¢"/>
        <a:tabLst/>
        <a:defRPr sz="2400" kern="1200" spc="-10" baseline="0">
          <a:solidFill>
            <a:schemeClr val="tx1"/>
          </a:solidFill>
          <a:latin typeface="+mn-lt"/>
          <a:ea typeface="+mn-ea"/>
          <a:cs typeface="+mn-cs"/>
        </a:defRPr>
      </a:lvl1pPr>
      <a:lvl2pPr marL="864000" indent="-432000" algn="l" defTabSz="126000" rtl="0" eaLnBrk="1" latinLnBrk="0" hangingPunct="1">
        <a:lnSpc>
          <a:spcPct val="110000"/>
        </a:lnSpc>
        <a:spcBef>
          <a:spcPts val="0"/>
        </a:spcBef>
        <a:spcAft>
          <a:spcPts val="1000"/>
        </a:spcAft>
        <a:buClr>
          <a:schemeClr val="tx1"/>
        </a:buClr>
        <a:buSzPct val="80000"/>
        <a:buFont typeface="Wingdings 2" panose="05020102010507070707" pitchFamily="18" charset="2"/>
        <a:buChar char=""/>
        <a:tabLst>
          <a:tab pos="126000" algn="l"/>
        </a:tabLst>
        <a:defRPr sz="2400" kern="1200" spc="-10" baseline="0">
          <a:solidFill>
            <a:schemeClr val="tx1"/>
          </a:solidFill>
          <a:latin typeface="+mn-lt"/>
          <a:ea typeface="+mn-ea"/>
          <a:cs typeface="+mn-cs"/>
        </a:defRPr>
      </a:lvl2pPr>
      <a:lvl3pPr marL="864000" indent="-432000" algn="l" defTabSz="126000" rtl="0" eaLnBrk="1" latinLnBrk="0" hangingPunct="1">
        <a:lnSpc>
          <a:spcPct val="110000"/>
        </a:lnSpc>
        <a:spcBef>
          <a:spcPts val="0"/>
        </a:spcBef>
        <a:spcAft>
          <a:spcPts val="1000"/>
        </a:spcAft>
        <a:buClrTx/>
        <a:buSzPct val="80000"/>
        <a:buFont typeface="Wingdings 2" panose="05020102010507070707" pitchFamily="18" charset="2"/>
        <a:buChar char=""/>
        <a:tabLst>
          <a:tab pos="126000" algn="l"/>
        </a:tabLst>
        <a:defRPr sz="2400" kern="1200" spc="-10" baseline="0">
          <a:solidFill>
            <a:schemeClr val="tx1"/>
          </a:solidFill>
          <a:latin typeface="+mn-lt"/>
          <a:ea typeface="+mn-ea"/>
          <a:cs typeface="+mn-cs"/>
        </a:defRPr>
      </a:lvl3pPr>
      <a:lvl4pPr marL="432000" indent="-432000" algn="l" defTabSz="126000" rtl="0" eaLnBrk="1" latinLnBrk="0" hangingPunct="1">
        <a:lnSpc>
          <a:spcPct val="110000"/>
        </a:lnSpc>
        <a:spcBef>
          <a:spcPts val="0"/>
        </a:spcBef>
        <a:spcAft>
          <a:spcPts val="0"/>
        </a:spcAft>
        <a:buClr>
          <a:schemeClr val="tx1"/>
        </a:buClr>
        <a:buSzPct val="80000"/>
        <a:buFont typeface="Wingdings 2" panose="05020102010507070707" pitchFamily="18" charset="2"/>
        <a:buChar char="¢"/>
        <a:tabLst/>
        <a:defRPr sz="2400" kern="1200" spc="-10" baseline="0">
          <a:solidFill>
            <a:schemeClr val="tx1"/>
          </a:solidFill>
          <a:latin typeface="+mn-lt"/>
          <a:ea typeface="+mn-ea"/>
          <a:cs typeface="+mn-cs"/>
        </a:defRPr>
      </a:lvl4pPr>
      <a:lvl5pPr marL="864000" indent="-432000" algn="l" defTabSz="126000" rtl="0" eaLnBrk="1" latinLnBrk="0" hangingPunct="1">
        <a:lnSpc>
          <a:spcPct val="110000"/>
        </a:lnSpc>
        <a:spcBef>
          <a:spcPts val="0"/>
        </a:spcBef>
        <a:spcAft>
          <a:spcPts val="0"/>
        </a:spcAft>
        <a:buClr>
          <a:schemeClr val="tx1"/>
        </a:buClr>
        <a:buSzPct val="80000"/>
        <a:buFont typeface="Wingdings 2" panose="05020102010507070707" pitchFamily="18" charset="2"/>
        <a:buChar char="¢"/>
        <a:tabLst>
          <a:tab pos="126000" algn="l"/>
        </a:tabLst>
        <a:defRPr sz="2400" kern="1200" spc="-10" baseline="0">
          <a:solidFill>
            <a:schemeClr val="tx1"/>
          </a:solidFill>
          <a:latin typeface="+mn-lt"/>
          <a:ea typeface="+mn-ea"/>
          <a:cs typeface="+mn-cs"/>
        </a:defRPr>
      </a:lvl5pPr>
      <a:lvl6pPr marL="864000" indent="-432000" algn="l" defTabSz="126000" rtl="0" eaLnBrk="1" latinLnBrk="0" hangingPunct="1">
        <a:lnSpc>
          <a:spcPct val="110000"/>
        </a:lnSpc>
        <a:spcBef>
          <a:spcPts val="0"/>
        </a:spcBef>
        <a:spcAft>
          <a:spcPts val="0"/>
        </a:spcAft>
        <a:buClr>
          <a:schemeClr val="tx1"/>
        </a:buClr>
        <a:buSzPct val="80000"/>
        <a:buFont typeface="Wingdings 2" panose="05020102010507070707" pitchFamily="18" charset="2"/>
        <a:buChar char="£"/>
        <a:tabLst>
          <a:tab pos="126000" algn="l"/>
        </a:tabLst>
        <a:defRPr sz="2400" kern="1200" spc="-10" baseline="0">
          <a:solidFill>
            <a:schemeClr val="tx1"/>
          </a:solidFill>
          <a:latin typeface="+mn-lt"/>
          <a:ea typeface="+mn-ea"/>
          <a:cs typeface="+mn-cs"/>
        </a:defRPr>
      </a:lvl6pPr>
      <a:lvl7pPr marL="432000" indent="-432000" algn="l" defTabSz="126000" rtl="0" eaLnBrk="1" latinLnBrk="0" hangingPunct="1">
        <a:lnSpc>
          <a:spcPct val="110000"/>
        </a:lnSpc>
        <a:spcBef>
          <a:spcPts val="0"/>
        </a:spcBef>
        <a:buFont typeface="+mj-lt"/>
        <a:buAutoNum type="arabicPeriod"/>
        <a:tabLst>
          <a:tab pos="126000" algn="l"/>
        </a:tabLst>
        <a:defRPr sz="2400" kern="1200" spc="-10" baseline="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l" defTabSz="126000" rtl="0" eaLnBrk="1" latinLnBrk="0" hangingPunct="1">
        <a:lnSpc>
          <a:spcPct val="110000"/>
        </a:lnSpc>
        <a:spcBef>
          <a:spcPts val="0"/>
        </a:spcBef>
        <a:buFont typeface="Arial" panose="020B0604020202020204" pitchFamily="34" charset="0"/>
        <a:buNone/>
        <a:tabLst>
          <a:tab pos="126000" algn="l"/>
        </a:tabLst>
        <a:defRPr sz="2400" b="1" kern="1200" spc="-10" baseline="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126000" rtl="0" eaLnBrk="1" latinLnBrk="0" hangingPunct="1">
        <a:lnSpc>
          <a:spcPct val="110000"/>
        </a:lnSpc>
        <a:spcBef>
          <a:spcPts val="0"/>
        </a:spcBef>
        <a:buFont typeface="Arial" panose="020B0604020202020204" pitchFamily="34" charset="0"/>
        <a:buNone/>
        <a:tabLst>
          <a:tab pos="126000" algn="l"/>
        </a:tabLst>
        <a:defRPr sz="2400" kern="1200" spc="-1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pos="7378" userDrawn="1">
          <p15:clr>
            <a:srgbClr val="F26B43"/>
          </p15:clr>
        </p15:guide>
        <p15:guide id="4" pos="302" userDrawn="1">
          <p15:clr>
            <a:srgbClr val="F26B43"/>
          </p15:clr>
        </p15:guide>
        <p15:guide id="5" pos="824" userDrawn="1">
          <p15:clr>
            <a:srgbClr val="F26B43"/>
          </p15:clr>
        </p15:guide>
        <p15:guide id="6" pos="914" userDrawn="1">
          <p15:clr>
            <a:srgbClr val="F26B43"/>
          </p15:clr>
        </p15:guide>
        <p15:guide id="7" pos="1413" userDrawn="1">
          <p15:clr>
            <a:srgbClr val="F26B43"/>
          </p15:clr>
        </p15:guide>
        <p15:guide id="8" pos="1504" userDrawn="1">
          <p15:clr>
            <a:srgbClr val="F26B43"/>
          </p15:clr>
        </p15:guide>
        <p15:guide id="9" pos="2003" userDrawn="1">
          <p15:clr>
            <a:srgbClr val="F26B43"/>
          </p15:clr>
        </p15:guide>
        <p15:guide id="10" pos="2094" userDrawn="1">
          <p15:clr>
            <a:srgbClr val="F26B43"/>
          </p15:clr>
        </p15:guide>
        <p15:guide id="11" pos="2593" userDrawn="1">
          <p15:clr>
            <a:srgbClr val="F26B43"/>
          </p15:clr>
        </p15:guide>
        <p15:guide id="12" pos="2683" userDrawn="1">
          <p15:clr>
            <a:srgbClr val="F26B43"/>
          </p15:clr>
        </p15:guide>
        <p15:guide id="13" pos="3205" userDrawn="1">
          <p15:clr>
            <a:srgbClr val="F26B43"/>
          </p15:clr>
        </p15:guide>
        <p15:guide id="14" pos="3296" userDrawn="1">
          <p15:clr>
            <a:srgbClr val="F26B43"/>
          </p15:clr>
        </p15:guide>
        <p15:guide id="15" pos="3795" userDrawn="1">
          <p15:clr>
            <a:srgbClr val="F26B43"/>
          </p15:clr>
        </p15:guide>
        <p15:guide id="16" pos="3885" userDrawn="1">
          <p15:clr>
            <a:srgbClr val="F26B43"/>
          </p15:clr>
        </p15:guide>
        <p15:guide id="17" pos="4384" userDrawn="1">
          <p15:clr>
            <a:srgbClr val="F26B43"/>
          </p15:clr>
        </p15:guide>
        <p15:guide id="18" pos="4475" userDrawn="1">
          <p15:clr>
            <a:srgbClr val="F26B43"/>
          </p15:clr>
        </p15:guide>
        <p15:guide id="19" pos="4997" userDrawn="1">
          <p15:clr>
            <a:srgbClr val="F26B43"/>
          </p15:clr>
        </p15:guide>
        <p15:guide id="20" pos="5087" userDrawn="1">
          <p15:clr>
            <a:srgbClr val="F26B43"/>
          </p15:clr>
        </p15:guide>
        <p15:guide id="21" pos="5586" userDrawn="1">
          <p15:clr>
            <a:srgbClr val="F26B43"/>
          </p15:clr>
        </p15:guide>
        <p15:guide id="22" pos="5677" userDrawn="1">
          <p15:clr>
            <a:srgbClr val="F26B43"/>
          </p15:clr>
        </p15:guide>
        <p15:guide id="23" pos="6176" userDrawn="1">
          <p15:clr>
            <a:srgbClr val="F26B43"/>
          </p15:clr>
        </p15:guide>
        <p15:guide id="24" pos="6267" userDrawn="1">
          <p15:clr>
            <a:srgbClr val="F26B43"/>
          </p15:clr>
        </p15:guide>
        <p15:guide id="25" pos="6766" userDrawn="1">
          <p15:clr>
            <a:srgbClr val="F26B43"/>
          </p15:clr>
        </p15:guide>
        <p15:guide id="26" pos="6856" userDrawn="1">
          <p15:clr>
            <a:srgbClr val="F26B43"/>
          </p15:clr>
        </p15:guide>
        <p15:guide id="27" orient="horz" pos="1003" userDrawn="1">
          <p15:clr>
            <a:srgbClr val="F26B43"/>
          </p15:clr>
        </p15:guide>
        <p15:guide id="28" orient="horz" pos="3748" userDrawn="1">
          <p15:clr>
            <a:srgbClr val="F26B43"/>
          </p15:clr>
        </p15:guide>
        <p15:guide id="29" orient="horz" pos="686" userDrawn="1">
          <p15:clr>
            <a:srgbClr val="F26B43"/>
          </p15:clr>
        </p15:guide>
        <p15:guide id="30" orient="horz" pos="4156" userDrawn="1">
          <p15:clr>
            <a:srgbClr val="F26B43"/>
          </p15:clr>
        </p15:guide>
        <p15:guide id="31" orient="horz" pos="25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jstor.org/stable/1477405" TargetMode="Externa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00C226-C8F3-4DBE-969F-66B866BB70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0291" y="835407"/>
            <a:ext cx="11232284" cy="5276806"/>
          </a:xfrm>
        </p:spPr>
        <p:txBody>
          <a:bodyPr/>
          <a:lstStyle/>
          <a:p>
            <a:r>
              <a:rPr lang="en-GB" dirty="0">
                <a:solidFill>
                  <a:schemeClr val="bg2">
                    <a:lumMod val="20000"/>
                    <a:lumOff val="80000"/>
                  </a:schemeClr>
                </a:solidFill>
                <a:cs typeface="Arial"/>
              </a:rPr>
              <a:t>Making </a:t>
            </a:r>
            <a:r>
              <a:rPr lang="en-GB" i="1" dirty="0">
                <a:solidFill>
                  <a:schemeClr val="accent2">
                    <a:lumMod val="76000"/>
                  </a:schemeClr>
                </a:solidFill>
                <a:cs typeface="Arial"/>
              </a:rPr>
              <a:t>languages visible</a:t>
            </a:r>
            <a:br>
              <a:rPr lang="en-GB" i="1" dirty="0">
                <a:solidFill>
                  <a:schemeClr val="accent2">
                    <a:lumMod val="76000"/>
                  </a:schemeClr>
                </a:solidFill>
                <a:cs typeface="Arial"/>
              </a:rPr>
            </a:br>
            <a:r>
              <a:rPr lang="en-GB" dirty="0">
                <a:solidFill>
                  <a:schemeClr val="bg2">
                    <a:lumMod val="20000"/>
                    <a:lumOff val="80000"/>
                  </a:schemeClr>
                </a:solidFill>
                <a:cs typeface="Arial"/>
              </a:rPr>
              <a:t>in the Language </a:t>
            </a:r>
            <a:br>
              <a:rPr lang="en-GB" dirty="0">
                <a:cs typeface="Arial"/>
              </a:rPr>
            </a:br>
            <a:r>
              <a:rPr lang="en-GB" dirty="0">
                <a:solidFill>
                  <a:schemeClr val="bg2">
                    <a:lumMod val="20000"/>
                    <a:lumOff val="80000"/>
                  </a:schemeClr>
                </a:solidFill>
                <a:cs typeface="Arial"/>
              </a:rPr>
              <a:t>Development</a:t>
            </a:r>
            <a:br>
              <a:rPr lang="en-GB" dirty="0">
                <a:cs typeface="Arial"/>
              </a:rPr>
            </a:br>
            <a:r>
              <a:rPr lang="en-GB" dirty="0">
                <a:solidFill>
                  <a:schemeClr val="bg2">
                    <a:lumMod val="20000"/>
                    <a:lumOff val="80000"/>
                  </a:schemeClr>
                </a:solidFill>
                <a:cs typeface="Arial"/>
              </a:rPr>
              <a:t>Space</a:t>
            </a:r>
            <a:br>
              <a:rPr lang="en-GB" dirty="0">
                <a:cs typeface="Arial"/>
              </a:rPr>
            </a:br>
            <a:br>
              <a:rPr lang="en-GB" dirty="0">
                <a:cs typeface="Arial"/>
              </a:rPr>
            </a:br>
            <a:r>
              <a:rPr lang="en-GB" dirty="0">
                <a:solidFill>
                  <a:schemeClr val="accent4">
                    <a:lumMod val="40000"/>
                    <a:lumOff val="60000"/>
                  </a:schemeClr>
                </a:solidFill>
                <a:cs typeface="Arial"/>
              </a:rPr>
              <a:t>Action Research Project</a:t>
            </a:r>
            <a:br>
              <a:rPr lang="en-GB" dirty="0">
                <a:cs typeface="Arial"/>
              </a:rPr>
            </a:br>
            <a:r>
              <a:rPr lang="en-GB" dirty="0">
                <a:solidFill>
                  <a:schemeClr val="accent4">
                    <a:lumMod val="40000"/>
                    <a:lumOff val="60000"/>
                  </a:schemeClr>
                </a:solidFill>
                <a:cs typeface="Arial"/>
              </a:rPr>
              <a:t>PG Cert 2025- 26</a:t>
            </a:r>
            <a:endParaRPr lang="en-GB" sz="4400" dirty="0">
              <a:solidFill>
                <a:schemeClr val="accent4">
                  <a:lumMod val="40000"/>
                  <a:lumOff val="60000"/>
                </a:schemeClr>
              </a:solidFill>
              <a:cs typeface="Arial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446647-EF95-4665-8FE1-31FBC02423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0291" y="5625950"/>
            <a:ext cx="11232284" cy="971700"/>
          </a:xfrm>
        </p:spPr>
        <p:txBody>
          <a:bodyPr vert="horz" lIns="0" tIns="0" rIns="0" bIns="0" rtlCol="0" anchor="t">
            <a:noAutofit/>
          </a:bodyPr>
          <a:lstStyle/>
          <a:p>
            <a:endParaRPr lang="en-GB"/>
          </a:p>
          <a:p>
            <a:endParaRPr lang="en-GB"/>
          </a:p>
        </p:txBody>
      </p:sp>
      <p:pic>
        <p:nvPicPr>
          <p:cNvPr id="5" name="Picture 4" descr="A white board with different writing on it&#10;&#10;AI-generated content may be incorrect.">
            <a:extLst>
              <a:ext uri="{FF2B5EF4-FFF2-40B4-BE49-F238E27FC236}">
                <a16:creationId xmlns:a16="http://schemas.microsoft.com/office/drawing/2014/main" id="{AD7D03C1-8D37-8F5F-0031-C8DCEDEE99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2251" y="1100665"/>
            <a:ext cx="3438071" cy="4668763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F2ECDF0-F9AE-FFC5-5E28-1A606D2705AE}"/>
              </a:ext>
            </a:extLst>
          </p:cNvPr>
          <p:cNvSpPr/>
          <p:nvPr/>
        </p:nvSpPr>
        <p:spPr>
          <a:xfrm>
            <a:off x="11116453" y="5968082"/>
            <a:ext cx="846161" cy="630071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tx1"/>
                </a:solidFill>
                <a:cs typeface="Arial"/>
              </a:rPr>
              <a:t>LO1</a:t>
            </a:r>
            <a:endParaRPr lang="en-GB" sz="2400" dirty="0">
              <a:solidFill>
                <a:schemeClr val="tx1"/>
              </a:solidFill>
              <a:cs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2603576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3095CA-EBA6-DB3F-458E-7614641AE1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7130DB2-687D-0922-0003-979F36EAF9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0575" y="165223"/>
            <a:ext cx="11232000" cy="804667"/>
          </a:xfrm>
        </p:spPr>
        <p:txBody>
          <a:bodyPr/>
          <a:lstStyle/>
          <a:p>
            <a:r>
              <a:rPr lang="en-US" sz="2800" dirty="0">
                <a:solidFill>
                  <a:schemeClr val="accent4"/>
                </a:solidFill>
                <a:cs typeface="Arial"/>
              </a:rPr>
              <a:t>How do you</a:t>
            </a:r>
            <a:r>
              <a:rPr lang="en-US" sz="2800" dirty="0">
                <a:solidFill>
                  <a:schemeClr val="accent5"/>
                </a:solidFill>
                <a:cs typeface="Arial"/>
              </a:rPr>
              <a:t> feel</a:t>
            </a:r>
            <a:r>
              <a:rPr lang="en-US" sz="2800" dirty="0">
                <a:solidFill>
                  <a:schemeClr val="accent4"/>
                </a:solidFill>
                <a:cs typeface="Arial"/>
              </a:rPr>
              <a:t> about </a:t>
            </a:r>
            <a:r>
              <a:rPr lang="en-US" sz="2800" i="1" dirty="0">
                <a:solidFill>
                  <a:schemeClr val="accent2">
                    <a:lumMod val="76000"/>
                  </a:schemeClr>
                </a:solidFill>
                <a:cs typeface="Arial"/>
              </a:rPr>
              <a:t>seeing</a:t>
            </a:r>
            <a:r>
              <a:rPr lang="en-US" sz="2800" dirty="0">
                <a:solidFill>
                  <a:schemeClr val="accent4"/>
                </a:solidFill>
                <a:cs typeface="Arial"/>
              </a:rPr>
              <a:t> and </a:t>
            </a:r>
            <a:r>
              <a:rPr lang="en-US" sz="2800" i="1" dirty="0">
                <a:solidFill>
                  <a:schemeClr val="accent2">
                    <a:lumMod val="76000"/>
                  </a:schemeClr>
                </a:solidFill>
                <a:cs typeface="Arial"/>
              </a:rPr>
              <a:t>hearing</a:t>
            </a:r>
            <a:r>
              <a:rPr lang="en-US" sz="2800" dirty="0">
                <a:solidFill>
                  <a:schemeClr val="accent4"/>
                </a:solidFill>
                <a:cs typeface="Arial"/>
              </a:rPr>
              <a:t> </a:t>
            </a:r>
            <a:r>
              <a:rPr lang="en-US" sz="2800" i="1" dirty="0">
                <a:solidFill>
                  <a:srgbClr val="FF0000"/>
                </a:solidFill>
                <a:cs typeface="Arial"/>
              </a:rPr>
              <a:t>other</a:t>
            </a:r>
            <a:r>
              <a:rPr lang="en-US" sz="2800" dirty="0">
                <a:solidFill>
                  <a:schemeClr val="accent4"/>
                </a:solidFill>
                <a:cs typeface="Arial"/>
              </a:rPr>
              <a:t> languages in the LD classroom?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214119-C6EB-7098-71A3-BBD2CACC11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CC19541-5F6E-2C4C-BF21-196C1C8E2E31}" type="slidenum">
              <a:rPr lang="en-GB" smtClean="0"/>
              <a:pPr/>
              <a:t>10</a:t>
            </a:fld>
            <a:r>
              <a:rPr lang="en-GB"/>
              <a:t>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63C3E9B-4D15-0C0C-0BDE-20D4D889F7C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9426" y="1592263"/>
            <a:ext cx="11231195" cy="4357688"/>
          </a:xfrm>
        </p:spPr>
        <p:txBody>
          <a:bodyPr vert="horz" lIns="0" tIns="0" rIns="0" bIns="0" rtlCol="0" anchor="t">
            <a:noAutofit/>
          </a:bodyPr>
          <a:lstStyle/>
          <a:p>
            <a:pPr marL="431800" indent="-431800"/>
            <a:endParaRPr lang="en-US">
              <a:cs typeface="Arial"/>
            </a:endParaRPr>
          </a:p>
          <a:p>
            <a:pPr marL="431800" indent="-431800"/>
            <a:endParaRPr lang="en-US">
              <a:cs typeface="Arial"/>
            </a:endParaRPr>
          </a:p>
          <a:p>
            <a:pPr marL="431800" indent="-431800"/>
            <a:endParaRPr lang="en-US">
              <a:cs typeface="Arial"/>
            </a:endParaRPr>
          </a:p>
          <a:p>
            <a:pPr marL="0" indent="0">
              <a:buNone/>
            </a:pPr>
            <a:endParaRPr lang="en-US">
              <a:cs typeface="Arial"/>
            </a:endParaRPr>
          </a:p>
          <a:p>
            <a:pPr marL="431800" indent="-431800"/>
            <a:endParaRPr lang="en-US">
              <a:cs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165748-79D6-4D24-0929-C83CF26AF15F}"/>
              </a:ext>
            </a:extLst>
          </p:cNvPr>
          <p:cNvSpPr txBox="1"/>
          <p:nvPr/>
        </p:nvSpPr>
        <p:spPr>
          <a:xfrm>
            <a:off x="2518473" y="5950698"/>
            <a:ext cx="4085768" cy="73866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400" b="1" dirty="0">
                <a:solidFill>
                  <a:schemeClr val="accent2">
                    <a:lumMod val="76000"/>
                  </a:schemeClr>
                </a:solidFill>
                <a:cs typeface="Arial"/>
              </a:rPr>
              <a:t>Samples:</a:t>
            </a:r>
            <a:r>
              <a:rPr lang="en-GB" sz="2400" dirty="0">
                <a:cs typeface="Arial"/>
              </a:rPr>
              <a:t> </a:t>
            </a:r>
            <a:r>
              <a:rPr lang="en-GB" sz="2400" b="1" dirty="0">
                <a:cs typeface="Arial"/>
              </a:rPr>
              <a:t>qual interviews</a:t>
            </a:r>
            <a:r>
              <a:rPr lang="en-GB" sz="2400" dirty="0">
                <a:cs typeface="Arial"/>
              </a:rPr>
              <a:t> –</a:t>
            </a:r>
          </a:p>
          <a:p>
            <a:endParaRPr lang="en-GB" sz="2400">
              <a:cs typeface="Arial"/>
            </a:endParaRPr>
          </a:p>
        </p:txBody>
      </p:sp>
      <p:sp>
        <p:nvSpPr>
          <p:cNvPr id="15" name="Arrow: Left 14">
            <a:extLst>
              <a:ext uri="{FF2B5EF4-FFF2-40B4-BE49-F238E27FC236}">
                <a16:creationId xmlns:a16="http://schemas.microsoft.com/office/drawing/2014/main" id="{7BFE74DB-0FB8-B3C7-FD3E-BB5757F3C784}"/>
              </a:ext>
            </a:extLst>
          </p:cNvPr>
          <p:cNvSpPr/>
          <p:nvPr/>
        </p:nvSpPr>
        <p:spPr>
          <a:xfrm rot="3240000">
            <a:off x="9388537" y="3403875"/>
            <a:ext cx="2211717" cy="942833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  <a:cs typeface="Arial"/>
              </a:rPr>
              <a:t>cognitive</a:t>
            </a:r>
          </a:p>
        </p:txBody>
      </p:sp>
      <p:pic>
        <p:nvPicPr>
          <p:cNvPr id="17" name="Picture 16" descr="A white board with writing on it&#10;&#10;AI-generated content may be incorrect.">
            <a:extLst>
              <a:ext uri="{FF2B5EF4-FFF2-40B4-BE49-F238E27FC236}">
                <a16:creationId xmlns:a16="http://schemas.microsoft.com/office/drawing/2014/main" id="{67D6F8BB-FCF5-AA6A-88CC-5535A33BFA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3278" y="2045123"/>
            <a:ext cx="4624009" cy="3475415"/>
          </a:xfrm>
          <a:prstGeom prst="rect">
            <a:avLst/>
          </a:prstGeom>
        </p:spPr>
      </p:pic>
      <p:sp>
        <p:nvSpPr>
          <p:cNvPr id="18" name="Speech Bubble: Oval 17">
            <a:extLst>
              <a:ext uri="{FF2B5EF4-FFF2-40B4-BE49-F238E27FC236}">
                <a16:creationId xmlns:a16="http://schemas.microsoft.com/office/drawing/2014/main" id="{EBEEF8DD-991F-C30C-1DCB-0B778EBE9789}"/>
              </a:ext>
            </a:extLst>
          </p:cNvPr>
          <p:cNvSpPr/>
          <p:nvPr/>
        </p:nvSpPr>
        <p:spPr>
          <a:xfrm>
            <a:off x="30812" y="1184573"/>
            <a:ext cx="4949873" cy="4336168"/>
          </a:xfrm>
          <a:prstGeom prst="wedgeEllipseCallou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b="1" dirty="0">
                <a:solidFill>
                  <a:schemeClr val="tx1"/>
                </a:solidFill>
              </a:rPr>
              <a:t>It's interesting, like it makes you</a:t>
            </a:r>
            <a:r>
              <a:rPr lang="en-GB" b="1" dirty="0">
                <a:solidFill>
                  <a:schemeClr val="bg1"/>
                </a:solidFill>
              </a:rPr>
              <a:t> feel kind of less alone</a:t>
            </a:r>
            <a:r>
              <a:rPr lang="en-GB" b="1" dirty="0">
                <a:solidFill>
                  <a:schemeClr val="tx1"/>
                </a:solidFill>
              </a:rPr>
              <a:t> - that everybody comes from a different place, and maybe the things </a:t>
            </a:r>
            <a:r>
              <a:rPr lang="en-GB" b="1" dirty="0">
                <a:solidFill>
                  <a:schemeClr val="bg1"/>
                </a:solidFill>
              </a:rPr>
              <a:t>I'm struggling</a:t>
            </a:r>
            <a:r>
              <a:rPr lang="en-GB" b="1" dirty="0">
                <a:solidFill>
                  <a:schemeClr val="tx1"/>
                </a:solidFill>
              </a:rPr>
              <a:t> with and well, you know - </a:t>
            </a:r>
            <a:r>
              <a:rPr lang="en-GB" b="1" dirty="0">
                <a:solidFill>
                  <a:schemeClr val="bg1"/>
                </a:solidFill>
              </a:rPr>
              <a:t>like the other students are also having</a:t>
            </a:r>
            <a:r>
              <a:rPr lang="en-GB" b="1" dirty="0">
                <a:solidFill>
                  <a:schemeClr val="tx1"/>
                </a:solidFill>
              </a:rPr>
              <a:t>... like </a:t>
            </a:r>
            <a:r>
              <a:rPr lang="en-GB" b="1" dirty="0">
                <a:solidFill>
                  <a:schemeClr val="bg1"/>
                </a:solidFill>
              </a:rPr>
              <a:t>challenges</a:t>
            </a:r>
            <a:r>
              <a:rPr lang="en-GB" b="1" dirty="0">
                <a:solidFill>
                  <a:schemeClr val="tx1"/>
                </a:solidFill>
              </a:rPr>
              <a:t> with them because we come from like different backgrounds, where </a:t>
            </a:r>
            <a:r>
              <a:rPr lang="en-GB" b="1" dirty="0">
                <a:solidFill>
                  <a:schemeClr val="bg1"/>
                </a:solidFill>
              </a:rPr>
              <a:t>our language is so different from English. </a:t>
            </a:r>
            <a:r>
              <a:rPr lang="en-GB" b="1" dirty="0">
                <a:solidFill>
                  <a:schemeClr val="accent2">
                    <a:lumMod val="76000"/>
                  </a:schemeClr>
                </a:solidFill>
              </a:rPr>
              <a:t> </a:t>
            </a:r>
            <a:endParaRPr lang="en-GB" b="1" dirty="0">
              <a:solidFill>
                <a:schemeClr val="accent2">
                  <a:lumMod val="76000"/>
                </a:schemeClr>
              </a:solidFill>
              <a:cs typeface="Arial"/>
            </a:endParaRPr>
          </a:p>
        </p:txBody>
      </p:sp>
      <p:sp>
        <p:nvSpPr>
          <p:cNvPr id="19" name="Arrow: Left 18">
            <a:extLst>
              <a:ext uri="{FF2B5EF4-FFF2-40B4-BE49-F238E27FC236}">
                <a16:creationId xmlns:a16="http://schemas.microsoft.com/office/drawing/2014/main" id="{B24029A6-4874-AD27-6243-A7BF46A3D87D}"/>
              </a:ext>
            </a:extLst>
          </p:cNvPr>
          <p:cNvSpPr/>
          <p:nvPr/>
        </p:nvSpPr>
        <p:spPr>
          <a:xfrm rot="1800000">
            <a:off x="4104721" y="4570782"/>
            <a:ext cx="2129406" cy="955173"/>
          </a:xfrm>
          <a:prstGeom prst="leftArrow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b="1" dirty="0">
                <a:solidFill>
                  <a:schemeClr val="tx1"/>
                </a:solidFill>
                <a:cs typeface="Arial"/>
              </a:rPr>
              <a:t>affective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0" name="Speech Bubble: Oval 19">
            <a:extLst>
              <a:ext uri="{FF2B5EF4-FFF2-40B4-BE49-F238E27FC236}">
                <a16:creationId xmlns:a16="http://schemas.microsoft.com/office/drawing/2014/main" id="{78EF305A-B298-C76F-A08F-28EC8EF320C1}"/>
              </a:ext>
            </a:extLst>
          </p:cNvPr>
          <p:cNvSpPr/>
          <p:nvPr/>
        </p:nvSpPr>
        <p:spPr>
          <a:xfrm>
            <a:off x="6839410" y="579456"/>
            <a:ext cx="5113487" cy="2412345"/>
          </a:xfrm>
          <a:prstGeom prst="wedgeEllipseCallou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b="1" dirty="0">
                <a:solidFill>
                  <a:schemeClr val="tx1"/>
                </a:solidFill>
              </a:rPr>
              <a:t>I think it was really interesting to see where, like in the same way you get kind of </a:t>
            </a:r>
            <a:r>
              <a:rPr lang="en-GB" b="1" dirty="0">
                <a:solidFill>
                  <a:schemeClr val="bg1"/>
                </a:solidFill>
              </a:rPr>
              <a:t>repeating endings or chunks of words</a:t>
            </a:r>
            <a:r>
              <a:rPr lang="en-GB" b="1" dirty="0">
                <a:solidFill>
                  <a:schemeClr val="tx1"/>
                </a:solidFill>
              </a:rPr>
              <a:t>, you get </a:t>
            </a:r>
            <a:r>
              <a:rPr lang="en-GB" b="1" dirty="0">
                <a:solidFill>
                  <a:schemeClr val="bg1"/>
                </a:solidFill>
              </a:rPr>
              <a:t>repeating characters</a:t>
            </a:r>
            <a:r>
              <a:rPr lang="en-GB" b="1" dirty="0">
                <a:solidFill>
                  <a:schemeClr val="tx1"/>
                </a:solidFill>
              </a:rPr>
              <a:t> and stuff  that was quite interesting. </a:t>
            </a:r>
            <a:endParaRPr lang="en-GB" b="1" dirty="0">
              <a:solidFill>
                <a:schemeClr val="tx1"/>
              </a:solidFill>
              <a:cs typeface="Arial"/>
            </a:endParaRPr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04651FBB-762F-5953-F45E-ED731AC9A1DA}"/>
              </a:ext>
            </a:extLst>
          </p:cNvPr>
          <p:cNvSpPr/>
          <p:nvPr/>
        </p:nvSpPr>
        <p:spPr>
          <a:xfrm rot="-2820000">
            <a:off x="6503062" y="789490"/>
            <a:ext cx="1586417" cy="74783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2800" b="1">
                <a:solidFill>
                  <a:schemeClr val="accent2">
                    <a:lumMod val="76000"/>
                  </a:schemeClr>
                </a:solidFill>
                <a:cs typeface="Arial"/>
              </a:rPr>
              <a:t>Other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72B0101-E207-77F3-731C-1BD898023E47}"/>
              </a:ext>
            </a:extLst>
          </p:cNvPr>
          <p:cNvSpPr/>
          <p:nvPr/>
        </p:nvSpPr>
        <p:spPr>
          <a:xfrm>
            <a:off x="11116453" y="5968082"/>
            <a:ext cx="846161" cy="63007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2400" b="1" dirty="0">
                <a:solidFill>
                  <a:schemeClr val="tx1"/>
                </a:solidFill>
                <a:cs typeface="Arial"/>
              </a:rPr>
              <a:t>LO4</a:t>
            </a:r>
            <a:endParaRPr lang="en-GB" sz="2400" dirty="0">
              <a:solidFill>
                <a:schemeClr val="tx1"/>
              </a:solidFill>
              <a:cs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036657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1A36FC-408C-18CB-045B-A80BBE6076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8A53686-DDDE-E6F5-2863-9F8E5C5FC1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6847" y="131193"/>
            <a:ext cx="11425728" cy="470715"/>
          </a:xfrm>
        </p:spPr>
        <p:txBody>
          <a:bodyPr/>
          <a:lstStyle/>
          <a:p>
            <a:r>
              <a:rPr lang="en-GB" sz="2800" dirty="0">
                <a:solidFill>
                  <a:srgbClr val="000000"/>
                </a:solidFill>
                <a:cs typeface="Arial"/>
              </a:rPr>
              <a:t>Do you </a:t>
            </a:r>
            <a:r>
              <a:rPr lang="en-GB" sz="2800" dirty="0">
                <a:solidFill>
                  <a:schemeClr val="accent1"/>
                </a:solidFill>
                <a:cs typeface="Arial"/>
              </a:rPr>
              <a:t>think</a:t>
            </a:r>
            <a:r>
              <a:rPr lang="en-GB" sz="2800" dirty="0">
                <a:solidFill>
                  <a:srgbClr val="000000"/>
                </a:solidFill>
                <a:cs typeface="Arial"/>
              </a:rPr>
              <a:t> that this activity can benefit your </a:t>
            </a:r>
            <a:r>
              <a:rPr lang="en-GB" sz="2800" dirty="0">
                <a:solidFill>
                  <a:schemeClr val="accent1"/>
                </a:solidFill>
                <a:cs typeface="Arial"/>
              </a:rPr>
              <a:t>learning</a:t>
            </a:r>
            <a:r>
              <a:rPr lang="en-GB" sz="2800" dirty="0">
                <a:solidFill>
                  <a:srgbClr val="000000"/>
                </a:solidFill>
                <a:cs typeface="Arial"/>
              </a:rPr>
              <a:t>?</a:t>
            </a:r>
            <a:endParaRPr lang="en-GB" sz="2800" dirty="0">
              <a:solidFill>
                <a:schemeClr val="accent1"/>
              </a:solidFill>
              <a:cs typeface="Arial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1CABD1-8D15-C24E-44B2-AE1CC6BF02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CC19541-5F6E-2C4C-BF21-196C1C8E2E31}" type="slidenum">
              <a:rPr lang="en-GB" smtClean="0"/>
              <a:pPr/>
              <a:t>11</a:t>
            </a:fld>
            <a:r>
              <a:rPr lang="en-GB"/>
              <a:t> </a:t>
            </a:r>
          </a:p>
        </p:txBody>
      </p:sp>
      <p:pic>
        <p:nvPicPr>
          <p:cNvPr id="7" name="Picture 6" descr="A graph with different colored squares&#10;&#10;AI-generated content may be incorrect.">
            <a:extLst>
              <a:ext uri="{FF2B5EF4-FFF2-40B4-BE49-F238E27FC236}">
                <a16:creationId xmlns:a16="http://schemas.microsoft.com/office/drawing/2014/main" id="{C3655C68-1CE6-807D-907C-8A126AAEDE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2615" y="606724"/>
            <a:ext cx="4543425" cy="3438525"/>
          </a:xfrm>
          <a:prstGeom prst="rect">
            <a:avLst/>
          </a:prstGeom>
        </p:spPr>
      </p:pic>
      <p:sp>
        <p:nvSpPr>
          <p:cNvPr id="12" name="Speech Bubble: Oval 11">
            <a:extLst>
              <a:ext uri="{FF2B5EF4-FFF2-40B4-BE49-F238E27FC236}">
                <a16:creationId xmlns:a16="http://schemas.microsoft.com/office/drawing/2014/main" id="{825A66C4-1947-D787-CB2C-354C29AA6AEF}"/>
              </a:ext>
            </a:extLst>
          </p:cNvPr>
          <p:cNvSpPr/>
          <p:nvPr/>
        </p:nvSpPr>
        <p:spPr>
          <a:xfrm>
            <a:off x="8496652" y="1497114"/>
            <a:ext cx="3694664" cy="2221312"/>
          </a:xfrm>
          <a:prstGeom prst="wedgeEllipseCallou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 it is a reminder for me to... </a:t>
            </a:r>
            <a:r>
              <a:rPr lang="en-GB" b="1" dirty="0">
                <a:solidFill>
                  <a:schemeClr val="bg1"/>
                </a:solidFill>
              </a:rPr>
              <a:t>stop sometime to think about like what exactly that term means</a:t>
            </a:r>
            <a:r>
              <a:rPr lang="en-GB" b="1" dirty="0">
                <a:solidFill>
                  <a:schemeClr val="tx1"/>
                </a:solidFill>
              </a:rPr>
              <a:t> even in my language</a:t>
            </a:r>
            <a:endParaRPr lang="en-GB" b="1">
              <a:solidFill>
                <a:schemeClr val="tx1"/>
              </a:solidFill>
              <a:cs typeface="Arial"/>
            </a:endParaRPr>
          </a:p>
        </p:txBody>
      </p:sp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5AC0E6F3-3047-8CA9-9D02-0C2511EA5A1D}"/>
              </a:ext>
            </a:extLst>
          </p:cNvPr>
          <p:cNvSpPr/>
          <p:nvPr/>
        </p:nvSpPr>
        <p:spPr>
          <a:xfrm>
            <a:off x="4159" y="772628"/>
            <a:ext cx="4292506" cy="1557715"/>
          </a:xfrm>
          <a:prstGeom prst="wedgeEllipseCallou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it may help me to, you know,</a:t>
            </a:r>
            <a:r>
              <a:rPr lang="en-GB" b="1" dirty="0">
                <a:solidFill>
                  <a:schemeClr val="bg1"/>
                </a:solidFill>
              </a:rPr>
              <a:t> express... fluently in both languages​</a:t>
            </a:r>
            <a:endParaRPr lang="en-GB" b="1">
              <a:solidFill>
                <a:schemeClr val="bg1"/>
              </a:solidFill>
              <a:cs typeface="Arial"/>
            </a:endParaRPr>
          </a:p>
        </p:txBody>
      </p:sp>
      <p:sp>
        <p:nvSpPr>
          <p:cNvPr id="16" name="Speech Bubble: Oval 15">
            <a:extLst>
              <a:ext uri="{FF2B5EF4-FFF2-40B4-BE49-F238E27FC236}">
                <a16:creationId xmlns:a16="http://schemas.microsoft.com/office/drawing/2014/main" id="{A35602CE-7F91-206A-301A-033EC367AA4A}"/>
              </a:ext>
            </a:extLst>
          </p:cNvPr>
          <p:cNvSpPr/>
          <p:nvPr/>
        </p:nvSpPr>
        <p:spPr>
          <a:xfrm>
            <a:off x="6800860" y="4024605"/>
            <a:ext cx="4719682" cy="2248784"/>
          </a:xfrm>
          <a:prstGeom prst="wedgeEllipseCallou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 it kind of just gives you a like</a:t>
            </a:r>
            <a:r>
              <a:rPr lang="en-US" b="1" dirty="0">
                <a:solidFill>
                  <a:schemeClr val="bg1"/>
                </a:solidFill>
              </a:rPr>
              <a:t> a different way of looking at words</a:t>
            </a:r>
            <a:r>
              <a:rPr lang="en-US" b="1" dirty="0">
                <a:solidFill>
                  <a:schemeClr val="tx1"/>
                </a:solidFill>
              </a:rPr>
              <a:t>... like in Hebrew it's called the Shoresh, which is like the foundation of the word</a:t>
            </a:r>
            <a:endParaRPr lang="en-GB" b="1" dirty="0">
              <a:solidFill>
                <a:schemeClr val="tx1"/>
              </a:solidFill>
              <a:cs typeface="Arial"/>
            </a:endParaRPr>
          </a:p>
        </p:txBody>
      </p:sp>
      <p:sp>
        <p:nvSpPr>
          <p:cNvPr id="18" name="Speech Bubble: Oval 17">
            <a:extLst>
              <a:ext uri="{FF2B5EF4-FFF2-40B4-BE49-F238E27FC236}">
                <a16:creationId xmlns:a16="http://schemas.microsoft.com/office/drawing/2014/main" id="{AD737F7E-0E0B-1A4F-DB2E-71698B0DCEB5}"/>
              </a:ext>
            </a:extLst>
          </p:cNvPr>
          <p:cNvSpPr/>
          <p:nvPr/>
        </p:nvSpPr>
        <p:spPr>
          <a:xfrm>
            <a:off x="39941" y="3300416"/>
            <a:ext cx="3841317" cy="1838709"/>
          </a:xfrm>
          <a:prstGeom prst="wedgeEllipseCallou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I think it benefits things like the</a:t>
            </a:r>
            <a:r>
              <a:rPr lang="en-US" b="1" dirty="0">
                <a:solidFill>
                  <a:schemeClr val="bg1"/>
                </a:solidFill>
              </a:rPr>
              <a:t> why we choose words</a:t>
            </a:r>
            <a:r>
              <a:rPr lang="en-US" b="1" dirty="0">
                <a:solidFill>
                  <a:schemeClr val="tx1"/>
                </a:solidFill>
              </a:rPr>
              <a:t>... like </a:t>
            </a:r>
            <a:r>
              <a:rPr lang="en-US" b="1" dirty="0">
                <a:solidFill>
                  <a:schemeClr val="bg1"/>
                </a:solidFill>
              </a:rPr>
              <a:t>deep meaning </a:t>
            </a:r>
            <a:r>
              <a:rPr lang="en-US" b="1" dirty="0">
                <a:solidFill>
                  <a:schemeClr val="tx1"/>
                </a:solidFill>
              </a:rPr>
              <a:t>of words or </a:t>
            </a:r>
            <a:r>
              <a:rPr lang="en-US" b="1" dirty="0">
                <a:solidFill>
                  <a:schemeClr val="bg1"/>
                </a:solidFill>
              </a:rPr>
              <a:t>connotations</a:t>
            </a:r>
            <a:endParaRPr lang="en-US" b="1">
              <a:solidFill>
                <a:schemeClr val="bg1"/>
              </a:solidFill>
              <a:cs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0D7E37-D043-BDEF-2A5A-2D65351E58AB}"/>
              </a:ext>
            </a:extLst>
          </p:cNvPr>
          <p:cNvSpPr txBox="1"/>
          <p:nvPr/>
        </p:nvSpPr>
        <p:spPr>
          <a:xfrm>
            <a:off x="4743996" y="5309651"/>
            <a:ext cx="1557866" cy="147732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400" b="1" dirty="0">
                <a:solidFill>
                  <a:schemeClr val="accent2">
                    <a:lumMod val="76000"/>
                  </a:schemeClr>
                </a:solidFill>
                <a:cs typeface="Arial"/>
              </a:rPr>
              <a:t>Samples:</a:t>
            </a:r>
            <a:r>
              <a:rPr lang="en-GB" sz="2400" dirty="0">
                <a:cs typeface="Arial"/>
              </a:rPr>
              <a:t> </a:t>
            </a:r>
            <a:r>
              <a:rPr lang="en-GB" sz="2400" b="1" dirty="0">
                <a:cs typeface="Arial"/>
              </a:rPr>
              <a:t>qual interviews</a:t>
            </a:r>
            <a:endParaRPr lang="en-GB" sz="2400" dirty="0">
              <a:cs typeface="Arial"/>
            </a:endParaRPr>
          </a:p>
          <a:p>
            <a:r>
              <a:rPr lang="en-GB" sz="2400" dirty="0">
                <a:cs typeface="Arial"/>
              </a:rPr>
              <a:t> </a:t>
            </a:r>
            <a:r>
              <a:rPr lang="en-GB" sz="2400" b="1" dirty="0">
                <a:solidFill>
                  <a:schemeClr val="bg1"/>
                </a:solidFill>
                <a:cs typeface="Arial"/>
              </a:rPr>
              <a:t> </a:t>
            </a:r>
            <a:r>
              <a:rPr lang="en-GB" sz="2400" dirty="0">
                <a:cs typeface="Arial"/>
              </a:rPr>
              <a:t> </a:t>
            </a:r>
          </a:p>
        </p:txBody>
      </p:sp>
      <p:sp>
        <p:nvSpPr>
          <p:cNvPr id="4" name="Arrow: Left 3">
            <a:extLst>
              <a:ext uri="{FF2B5EF4-FFF2-40B4-BE49-F238E27FC236}">
                <a16:creationId xmlns:a16="http://schemas.microsoft.com/office/drawing/2014/main" id="{5FFB950D-083C-2B8A-DFB7-8E1B9BA8AEA6}"/>
              </a:ext>
            </a:extLst>
          </p:cNvPr>
          <p:cNvSpPr/>
          <p:nvPr/>
        </p:nvSpPr>
        <p:spPr>
          <a:xfrm rot="720000">
            <a:off x="9574058" y="313254"/>
            <a:ext cx="1873050" cy="1051686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  <a:cs typeface="Arial"/>
              </a:rPr>
              <a:t>cognitive</a:t>
            </a:r>
          </a:p>
        </p:txBody>
      </p:sp>
      <p:sp>
        <p:nvSpPr>
          <p:cNvPr id="2" name="Arrow: Left 1">
            <a:extLst>
              <a:ext uri="{FF2B5EF4-FFF2-40B4-BE49-F238E27FC236}">
                <a16:creationId xmlns:a16="http://schemas.microsoft.com/office/drawing/2014/main" id="{6E39FA02-86CC-625E-0048-65531F31F680}"/>
              </a:ext>
            </a:extLst>
          </p:cNvPr>
          <p:cNvSpPr/>
          <p:nvPr/>
        </p:nvSpPr>
        <p:spPr>
          <a:xfrm rot="-2460000">
            <a:off x="6653046" y="1119965"/>
            <a:ext cx="1796163" cy="1023606"/>
          </a:xfrm>
          <a:prstGeom prst="leftArrow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bg1"/>
                </a:solidFill>
                <a:cs typeface="Arial"/>
              </a:rPr>
              <a:t>Quant survey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DC85EE1-AC75-858B-0E09-790D5939789D}"/>
              </a:ext>
            </a:extLst>
          </p:cNvPr>
          <p:cNvSpPr/>
          <p:nvPr/>
        </p:nvSpPr>
        <p:spPr>
          <a:xfrm>
            <a:off x="11116453" y="5968082"/>
            <a:ext cx="846161" cy="63007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2400" b="1" dirty="0">
                <a:solidFill>
                  <a:schemeClr val="tx1"/>
                </a:solidFill>
                <a:cs typeface="Arial"/>
              </a:rPr>
              <a:t>LO4</a:t>
            </a:r>
            <a:endParaRPr lang="en-GB" sz="2400" dirty="0">
              <a:solidFill>
                <a:schemeClr val="tx1"/>
              </a:solidFill>
              <a:cs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9604280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F540F03-239B-42F1-9848-D49F08279EC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9426" y="1193121"/>
            <a:ext cx="11230729" cy="4756830"/>
          </a:xfrm>
        </p:spPr>
        <p:txBody>
          <a:bodyPr vert="horz" lIns="0" tIns="0" rIns="0" bIns="0" rtlCol="0" anchor="t">
            <a:noAutofit/>
          </a:bodyPr>
          <a:lstStyle/>
          <a:p>
            <a:pPr marL="431800" indent="-431800"/>
            <a:endParaRPr lang="en-GB">
              <a:cs typeface="Arial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BE0323A-4FEE-A103-DC13-F80E33C516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0575" y="310366"/>
            <a:ext cx="11232000" cy="756286"/>
          </a:xfrm>
        </p:spPr>
        <p:txBody>
          <a:bodyPr/>
          <a:lstStyle/>
          <a:p>
            <a:r>
              <a:rPr lang="en-GB" dirty="0">
                <a:cs typeface="Arial"/>
              </a:rPr>
              <a:t>Themes: data reduction- causal mechanisms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13A56B-2C64-2930-3695-0E32F61806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CC19541-5F6E-2C4C-BF21-196C1C8E2E31}" type="slidenum">
              <a:rPr lang="en-GB" smtClean="0"/>
              <a:pPr/>
              <a:t>12</a:t>
            </a:fld>
            <a:r>
              <a:rPr lang="en-GB"/>
              <a:t> </a:t>
            </a:r>
          </a:p>
        </p:txBody>
      </p:sp>
      <p:sp>
        <p:nvSpPr>
          <p:cNvPr id="4" name="Flowchart: Connector 3">
            <a:extLst>
              <a:ext uri="{FF2B5EF4-FFF2-40B4-BE49-F238E27FC236}">
                <a16:creationId xmlns:a16="http://schemas.microsoft.com/office/drawing/2014/main" id="{61E38EF1-C5F7-6891-75BC-43147F219A53}"/>
              </a:ext>
            </a:extLst>
          </p:cNvPr>
          <p:cNvSpPr/>
          <p:nvPr/>
        </p:nvSpPr>
        <p:spPr>
          <a:xfrm>
            <a:off x="1329797" y="1527487"/>
            <a:ext cx="2331962" cy="2005389"/>
          </a:xfrm>
          <a:prstGeom prst="flowChartConnector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2000" b="1" dirty="0">
                <a:solidFill>
                  <a:schemeClr val="tx1"/>
                </a:solidFill>
                <a:cs typeface="Arial"/>
              </a:rPr>
              <a:t>Legitimate cognitive value</a:t>
            </a:r>
            <a:endParaRPr lang="en-GB" sz="2000" b="1" dirty="0">
              <a:solidFill>
                <a:schemeClr val="tx1"/>
              </a:solidFill>
            </a:endParaRPr>
          </a:p>
        </p:txBody>
      </p:sp>
      <p:sp>
        <p:nvSpPr>
          <p:cNvPr id="6" name="Flowchart: Connector 5">
            <a:extLst>
              <a:ext uri="{FF2B5EF4-FFF2-40B4-BE49-F238E27FC236}">
                <a16:creationId xmlns:a16="http://schemas.microsoft.com/office/drawing/2014/main" id="{72E1AEDA-8FAE-2B27-18DF-E42EB07154BB}"/>
              </a:ext>
            </a:extLst>
          </p:cNvPr>
          <p:cNvSpPr/>
          <p:nvPr/>
        </p:nvSpPr>
        <p:spPr>
          <a:xfrm>
            <a:off x="868702" y="3293788"/>
            <a:ext cx="1388531" cy="626532"/>
          </a:xfrm>
          <a:prstGeom prst="flowChartConnector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chemeClr val="tx1"/>
                </a:solidFill>
                <a:cs typeface="Arial"/>
              </a:rPr>
              <a:t>form</a:t>
            </a:r>
          </a:p>
        </p:txBody>
      </p:sp>
      <p:sp>
        <p:nvSpPr>
          <p:cNvPr id="7" name="Flowchart: Connector 6">
            <a:extLst>
              <a:ext uri="{FF2B5EF4-FFF2-40B4-BE49-F238E27FC236}">
                <a16:creationId xmlns:a16="http://schemas.microsoft.com/office/drawing/2014/main" id="{55103061-4609-2ED3-D3B6-465AF8373038}"/>
              </a:ext>
            </a:extLst>
          </p:cNvPr>
          <p:cNvSpPr/>
          <p:nvPr/>
        </p:nvSpPr>
        <p:spPr>
          <a:xfrm>
            <a:off x="2856549" y="3239697"/>
            <a:ext cx="1315961" cy="674914"/>
          </a:xfrm>
          <a:prstGeom prst="flowChartConnector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1600">
                <a:solidFill>
                  <a:schemeClr val="tx1"/>
                </a:solidFill>
                <a:cs typeface="Arial"/>
              </a:rPr>
              <a:t>culture</a:t>
            </a:r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7E9DC551-C6B7-8062-1793-5C1193BE6756}"/>
              </a:ext>
            </a:extLst>
          </p:cNvPr>
          <p:cNvSpPr/>
          <p:nvPr/>
        </p:nvSpPr>
        <p:spPr>
          <a:xfrm>
            <a:off x="5215119" y="2901030"/>
            <a:ext cx="1449009" cy="687009"/>
          </a:xfrm>
          <a:prstGeom prst="flowChartConnector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1600">
                <a:solidFill>
                  <a:schemeClr val="tx1"/>
                </a:solidFill>
                <a:cs typeface="Arial" panose="020B0604020202020204"/>
              </a:rPr>
              <a:t>Interest in other</a:t>
            </a:r>
            <a:r>
              <a:rPr lang="en-GB" sz="1600" b="1">
                <a:solidFill>
                  <a:schemeClr val="tx1"/>
                </a:solidFill>
                <a:cs typeface="Arial" panose="020B0604020202020204"/>
              </a:rPr>
              <a:t> </a:t>
            </a:r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2FF121A2-4DFF-1A87-486D-E741B5A18A57}"/>
              </a:ext>
            </a:extLst>
          </p:cNvPr>
          <p:cNvSpPr/>
          <p:nvPr/>
        </p:nvSpPr>
        <p:spPr>
          <a:xfrm>
            <a:off x="6352074" y="2405126"/>
            <a:ext cx="1703004" cy="832149"/>
          </a:xfrm>
          <a:prstGeom prst="flowChartConnector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1600">
                <a:solidFill>
                  <a:schemeClr val="tx1"/>
                </a:solidFill>
                <a:cs typeface="Arial"/>
              </a:rPr>
              <a:t>Discomfort</a:t>
            </a:r>
          </a:p>
        </p:txBody>
      </p:sp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id="{C20EC3BF-EBD6-D348-3C43-898A91621018}"/>
              </a:ext>
            </a:extLst>
          </p:cNvPr>
          <p:cNvSpPr/>
          <p:nvPr/>
        </p:nvSpPr>
        <p:spPr>
          <a:xfrm>
            <a:off x="4025673" y="3312339"/>
            <a:ext cx="1449009" cy="759580"/>
          </a:xfrm>
          <a:prstGeom prst="flowChartConnector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1600" b="1" dirty="0">
                <a:solidFill>
                  <a:schemeClr val="tx1"/>
                </a:solidFill>
                <a:cs typeface="Arial"/>
              </a:rPr>
              <a:t>Other -</a:t>
            </a:r>
            <a:endParaRPr lang="en-GB" b="1" dirty="0">
              <a:solidFill>
                <a:schemeClr val="tx1"/>
              </a:solidFill>
              <a:cs typeface="Arial"/>
            </a:endParaRPr>
          </a:p>
          <a:p>
            <a:pPr algn="ctr"/>
            <a:r>
              <a:rPr lang="en-GB" sz="1600" dirty="0">
                <a:solidFill>
                  <a:schemeClr val="tx1"/>
                </a:solidFill>
                <a:cs typeface="Arial"/>
              </a:rPr>
              <a:t>empathy</a:t>
            </a:r>
          </a:p>
        </p:txBody>
      </p:sp>
      <p:sp>
        <p:nvSpPr>
          <p:cNvPr id="12" name="Flowchart: Connector 11">
            <a:extLst>
              <a:ext uri="{FF2B5EF4-FFF2-40B4-BE49-F238E27FC236}">
                <a16:creationId xmlns:a16="http://schemas.microsoft.com/office/drawing/2014/main" id="{32D7573C-AEBD-D875-0683-16344D32A505}"/>
              </a:ext>
            </a:extLst>
          </p:cNvPr>
          <p:cNvSpPr/>
          <p:nvPr/>
        </p:nvSpPr>
        <p:spPr>
          <a:xfrm flipH="1">
            <a:off x="9091159" y="1340814"/>
            <a:ext cx="2215845" cy="1957009"/>
          </a:xfrm>
          <a:prstGeom prst="flowChartConnector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b="1" dirty="0" err="1">
                <a:solidFill>
                  <a:schemeClr val="tx1"/>
                </a:solidFill>
                <a:cs typeface="Arial"/>
              </a:rPr>
              <a:t>lIlegitamate</a:t>
            </a:r>
            <a:r>
              <a:rPr lang="en-GB" b="1" dirty="0">
                <a:solidFill>
                  <a:schemeClr val="tx1"/>
                </a:solidFill>
                <a:cs typeface="Arial"/>
              </a:rPr>
              <a:t> cognitive</a:t>
            </a:r>
          </a:p>
          <a:p>
            <a:pPr algn="ctr"/>
            <a:r>
              <a:rPr lang="en-GB" b="1" dirty="0">
                <a:solidFill>
                  <a:schemeClr val="tx1"/>
                </a:solidFill>
                <a:cs typeface="Arial"/>
              </a:rPr>
              <a:t>value</a:t>
            </a:r>
          </a:p>
        </p:txBody>
      </p:sp>
      <p:sp>
        <p:nvSpPr>
          <p:cNvPr id="13" name="Flowchart: Connector 12">
            <a:extLst>
              <a:ext uri="{FF2B5EF4-FFF2-40B4-BE49-F238E27FC236}">
                <a16:creationId xmlns:a16="http://schemas.microsoft.com/office/drawing/2014/main" id="{375F7ABB-1738-4B97-7D15-29DCF5315DDA}"/>
              </a:ext>
            </a:extLst>
          </p:cNvPr>
          <p:cNvSpPr/>
          <p:nvPr/>
        </p:nvSpPr>
        <p:spPr>
          <a:xfrm flipH="1">
            <a:off x="10046681" y="3082526"/>
            <a:ext cx="1659467" cy="953107"/>
          </a:xfrm>
          <a:prstGeom prst="flowChartConnector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  <a:cs typeface="Arial"/>
              </a:rPr>
              <a:t>Form -Non systematic</a:t>
            </a:r>
          </a:p>
        </p:txBody>
      </p:sp>
      <p:sp>
        <p:nvSpPr>
          <p:cNvPr id="14" name="Flowchart: Connector 13">
            <a:extLst>
              <a:ext uri="{FF2B5EF4-FFF2-40B4-BE49-F238E27FC236}">
                <a16:creationId xmlns:a16="http://schemas.microsoft.com/office/drawing/2014/main" id="{4D0BA04F-0058-252F-484F-DD7EFCA15A74}"/>
              </a:ext>
            </a:extLst>
          </p:cNvPr>
          <p:cNvSpPr/>
          <p:nvPr/>
        </p:nvSpPr>
        <p:spPr>
          <a:xfrm>
            <a:off x="8021215" y="2477698"/>
            <a:ext cx="1654623" cy="820053"/>
          </a:xfrm>
          <a:prstGeom prst="flowChartConnector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1600">
                <a:solidFill>
                  <a:schemeClr val="tx1"/>
                </a:solidFill>
                <a:cs typeface="Arial"/>
              </a:rPr>
              <a:t>Discomfort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A46CC0A-AC62-5E33-6DE7-E2FCF6912AFB}"/>
              </a:ext>
            </a:extLst>
          </p:cNvPr>
          <p:cNvSpPr/>
          <p:nvPr/>
        </p:nvSpPr>
        <p:spPr>
          <a:xfrm>
            <a:off x="5911456" y="3763617"/>
            <a:ext cx="1519158" cy="853919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tx1"/>
                </a:solidFill>
                <a:cs typeface="Arial"/>
              </a:rPr>
              <a:t>Self -</a:t>
            </a:r>
            <a:endParaRPr lang="en-US" b="1" dirty="0">
              <a:solidFill>
                <a:schemeClr val="tx1"/>
              </a:solidFill>
            </a:endParaRPr>
          </a:p>
          <a:p>
            <a:pPr algn="ctr"/>
            <a:r>
              <a:rPr lang="en-GB" sz="1600" dirty="0">
                <a:solidFill>
                  <a:schemeClr val="tx1"/>
                </a:solidFill>
                <a:cs typeface="Arial"/>
              </a:rPr>
              <a:t>Inclusivity Identity</a:t>
            </a:r>
            <a:endParaRPr lang="en-GB" dirty="0">
              <a:solidFill>
                <a:schemeClr val="tx1"/>
              </a:solidFill>
              <a:cs typeface="Arial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485D1E5-9335-2986-A869-0908ACD66128}"/>
              </a:ext>
            </a:extLst>
          </p:cNvPr>
          <p:cNvSpPr/>
          <p:nvPr/>
        </p:nvSpPr>
        <p:spPr>
          <a:xfrm>
            <a:off x="4302789" y="3920853"/>
            <a:ext cx="2051349" cy="1579637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  <a:cs typeface="Arial"/>
              </a:rPr>
              <a:t>Affective</a:t>
            </a:r>
          </a:p>
          <a:p>
            <a:pPr algn="ctr"/>
            <a:r>
              <a:rPr lang="en-GB" b="1" dirty="0">
                <a:solidFill>
                  <a:schemeClr val="tx1"/>
                </a:solidFill>
                <a:cs typeface="Arial"/>
              </a:rPr>
              <a:t>value</a:t>
            </a:r>
          </a:p>
        </p:txBody>
      </p:sp>
      <p:sp>
        <p:nvSpPr>
          <p:cNvPr id="17" name="Flowchart: Connector 16">
            <a:extLst>
              <a:ext uri="{FF2B5EF4-FFF2-40B4-BE49-F238E27FC236}">
                <a16:creationId xmlns:a16="http://schemas.microsoft.com/office/drawing/2014/main" id="{D277E588-0BA8-C99B-AB23-0E6B1FE36784}"/>
              </a:ext>
            </a:extLst>
          </p:cNvPr>
          <p:cNvSpPr/>
          <p:nvPr/>
        </p:nvSpPr>
        <p:spPr>
          <a:xfrm>
            <a:off x="6545596" y="3227601"/>
            <a:ext cx="1461100" cy="614435"/>
          </a:xfrm>
          <a:prstGeom prst="flowChartConnector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  <a:cs typeface="Arial"/>
              </a:rPr>
              <a:t>comfort</a:t>
            </a:r>
          </a:p>
        </p:txBody>
      </p:sp>
      <p:sp>
        <p:nvSpPr>
          <p:cNvPr id="18" name="Arrow: Left-Right 17">
            <a:extLst>
              <a:ext uri="{FF2B5EF4-FFF2-40B4-BE49-F238E27FC236}">
                <a16:creationId xmlns:a16="http://schemas.microsoft.com/office/drawing/2014/main" id="{694F180C-5860-1B4E-DBFA-15CCC13B703A}"/>
              </a:ext>
            </a:extLst>
          </p:cNvPr>
          <p:cNvSpPr/>
          <p:nvPr/>
        </p:nvSpPr>
        <p:spPr>
          <a:xfrm>
            <a:off x="292289" y="937779"/>
            <a:ext cx="11412435" cy="787013"/>
          </a:xfrm>
          <a:prstGeom prst="leftRight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2400" b="1" dirty="0">
                <a:solidFill>
                  <a:schemeClr val="tx1"/>
                </a:solidFill>
                <a:cs typeface="Arial"/>
              </a:rPr>
              <a:t>Facilitation</a:t>
            </a:r>
            <a:r>
              <a:rPr lang="en-GB" sz="2400" b="1" dirty="0">
                <a:cs typeface="Arial"/>
              </a:rPr>
              <a:t>                                                                           </a:t>
            </a:r>
            <a:r>
              <a:rPr lang="en-GB" sz="2400" b="1" dirty="0">
                <a:solidFill>
                  <a:schemeClr val="tx1"/>
                </a:solidFill>
                <a:cs typeface="Arial"/>
              </a:rPr>
              <a:t>Constraint </a:t>
            </a:r>
          </a:p>
        </p:txBody>
      </p:sp>
      <p:sp>
        <p:nvSpPr>
          <p:cNvPr id="19" name="Arrow: Left 18">
            <a:extLst>
              <a:ext uri="{FF2B5EF4-FFF2-40B4-BE49-F238E27FC236}">
                <a16:creationId xmlns:a16="http://schemas.microsoft.com/office/drawing/2014/main" id="{A2D23172-CD4B-00C9-9007-E75D83479F8D}"/>
              </a:ext>
            </a:extLst>
          </p:cNvPr>
          <p:cNvSpPr/>
          <p:nvPr/>
        </p:nvSpPr>
        <p:spPr>
          <a:xfrm rot="2640000">
            <a:off x="7803830" y="3392698"/>
            <a:ext cx="1825077" cy="907965"/>
          </a:xfrm>
          <a:prstGeom prst="left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2000" b="1" dirty="0">
                <a:solidFill>
                  <a:schemeClr val="tx1"/>
                </a:solidFill>
                <a:cs typeface="Arial"/>
              </a:rPr>
              <a:t>Paradox?</a:t>
            </a:r>
            <a:endParaRPr lang="en-GB" sz="2000" b="1" dirty="0">
              <a:solidFill>
                <a:schemeClr val="tx1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EFCD498-A44A-A00E-8AEF-E805B61F1393}"/>
              </a:ext>
            </a:extLst>
          </p:cNvPr>
          <p:cNvSpPr/>
          <p:nvPr/>
        </p:nvSpPr>
        <p:spPr>
          <a:xfrm>
            <a:off x="4605167" y="1187330"/>
            <a:ext cx="2256969" cy="1688494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  <a:cs typeface="Arial"/>
              </a:rPr>
              <a:t>Reflexive </a:t>
            </a:r>
            <a:r>
              <a:rPr lang="en-GB" dirty="0">
                <a:solidFill>
                  <a:schemeClr val="tx1"/>
                </a:solidFill>
                <a:cs typeface="Arial"/>
              </a:rPr>
              <a:t>potential</a:t>
            </a:r>
            <a:r>
              <a:rPr lang="en-GB" b="1" dirty="0">
                <a:solidFill>
                  <a:schemeClr val="tx1"/>
                </a:solidFill>
                <a:cs typeface="Arial"/>
              </a:rPr>
              <a:t> </a:t>
            </a:r>
            <a:r>
              <a:rPr lang="en-GB" dirty="0">
                <a:solidFill>
                  <a:schemeClr val="tx1"/>
                </a:solidFill>
                <a:cs typeface="Arial"/>
              </a:rPr>
              <a:t>for change (from habitus)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CC98445-8BD7-1C96-B1CA-5DD979D1873C}"/>
              </a:ext>
            </a:extLst>
          </p:cNvPr>
          <p:cNvCxnSpPr/>
          <p:nvPr/>
        </p:nvCxnSpPr>
        <p:spPr>
          <a:xfrm flipV="1">
            <a:off x="2892499" y="2657840"/>
            <a:ext cx="1954716" cy="2384653"/>
          </a:xfrm>
          <a:prstGeom prst="straightConnector1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9DCB5FA-46E4-C809-1C5B-799C681A8A8C}"/>
              </a:ext>
            </a:extLst>
          </p:cNvPr>
          <p:cNvCxnSpPr>
            <a:cxnSpLocks/>
          </p:cNvCxnSpPr>
          <p:nvPr/>
        </p:nvCxnSpPr>
        <p:spPr>
          <a:xfrm flipH="1" flipV="1">
            <a:off x="2537024" y="3516601"/>
            <a:ext cx="307094" cy="1586368"/>
          </a:xfrm>
          <a:prstGeom prst="straightConnector1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A690435-7A58-C124-42AA-5ACC0D933B81}"/>
              </a:ext>
            </a:extLst>
          </p:cNvPr>
          <p:cNvCxnSpPr>
            <a:cxnSpLocks/>
          </p:cNvCxnSpPr>
          <p:nvPr/>
        </p:nvCxnSpPr>
        <p:spPr>
          <a:xfrm flipV="1">
            <a:off x="2868309" y="4810792"/>
            <a:ext cx="1410430" cy="316367"/>
          </a:xfrm>
          <a:prstGeom prst="straightConnector1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10CC9082-374D-CD8B-D4E0-C021C4DD444D}"/>
              </a:ext>
            </a:extLst>
          </p:cNvPr>
          <p:cNvCxnSpPr>
            <a:cxnSpLocks/>
          </p:cNvCxnSpPr>
          <p:nvPr/>
        </p:nvCxnSpPr>
        <p:spPr>
          <a:xfrm flipH="1" flipV="1">
            <a:off x="10157023" y="3298886"/>
            <a:ext cx="319191" cy="1719416"/>
          </a:xfrm>
          <a:prstGeom prst="straightConnector1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E7107E91-F265-2CD2-F2B1-8D132F251470}"/>
              </a:ext>
            </a:extLst>
          </p:cNvPr>
          <p:cNvSpPr/>
          <p:nvPr/>
        </p:nvSpPr>
        <p:spPr>
          <a:xfrm>
            <a:off x="869909" y="5076890"/>
            <a:ext cx="2994779" cy="109582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  <a:cs typeface="Arial"/>
              </a:rPr>
              <a:t>Resource orientation?</a:t>
            </a:r>
          </a:p>
          <a:p>
            <a:pPr algn="ctr"/>
            <a:r>
              <a:rPr lang="en-GB" dirty="0">
                <a:solidFill>
                  <a:schemeClr val="tx1"/>
                </a:solidFill>
                <a:cs typeface="Arial"/>
              </a:rPr>
              <a:t>(</a:t>
            </a:r>
            <a:r>
              <a:rPr lang="en-GB" dirty="0" err="1">
                <a:solidFill>
                  <a:schemeClr val="tx1"/>
                </a:solidFill>
                <a:cs typeface="Arial"/>
              </a:rPr>
              <a:t>Monbec</a:t>
            </a:r>
            <a:r>
              <a:rPr lang="en-GB" dirty="0">
                <a:solidFill>
                  <a:schemeClr val="tx1"/>
                </a:solidFill>
                <a:cs typeface="Arial"/>
              </a:rPr>
              <a:t> and Ding, 2024)</a:t>
            </a:r>
          </a:p>
          <a:p>
            <a:pPr algn="ctr"/>
            <a:r>
              <a:rPr lang="en-GB" b="1" dirty="0">
                <a:solidFill>
                  <a:schemeClr val="accent2">
                    <a:lumMod val="76000"/>
                  </a:schemeClr>
                </a:solidFill>
                <a:cs typeface="Arial"/>
              </a:rPr>
              <a:t>causal power agency?</a:t>
            </a:r>
            <a:r>
              <a:rPr lang="en-GB" b="1" dirty="0">
                <a:solidFill>
                  <a:schemeClr val="tx1"/>
                </a:solidFill>
                <a:cs typeface="Arial"/>
              </a:rPr>
              <a:t> </a:t>
            </a:r>
            <a:endParaRPr lang="en-GB" b="1">
              <a:solidFill>
                <a:schemeClr val="tx1"/>
              </a:solidFill>
              <a:cs typeface="Arial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3DE64DE-53BA-D054-5E37-7EE768956235}"/>
              </a:ext>
            </a:extLst>
          </p:cNvPr>
          <p:cNvSpPr/>
          <p:nvPr/>
        </p:nvSpPr>
        <p:spPr>
          <a:xfrm flipH="1">
            <a:off x="8714878" y="4810793"/>
            <a:ext cx="2786743" cy="141030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  <a:cs typeface="Arial"/>
              </a:rPr>
              <a:t>Rule orientation?</a:t>
            </a:r>
          </a:p>
          <a:p>
            <a:pPr algn="ctr"/>
            <a:r>
              <a:rPr lang="en-GB" dirty="0">
                <a:solidFill>
                  <a:schemeClr val="tx1"/>
                </a:solidFill>
                <a:cs typeface="Arial"/>
              </a:rPr>
              <a:t>(</a:t>
            </a:r>
            <a:r>
              <a:rPr lang="en-GB" dirty="0" err="1">
                <a:solidFill>
                  <a:schemeClr val="tx1"/>
                </a:solidFill>
                <a:cs typeface="Arial"/>
              </a:rPr>
              <a:t>Monbec</a:t>
            </a:r>
            <a:r>
              <a:rPr lang="en-GB" dirty="0">
                <a:solidFill>
                  <a:schemeClr val="tx1"/>
                </a:solidFill>
                <a:cs typeface="Arial"/>
              </a:rPr>
              <a:t> and Ding, 2024)</a:t>
            </a:r>
          </a:p>
          <a:p>
            <a:pPr algn="ctr"/>
            <a:r>
              <a:rPr lang="en-GB" b="1" dirty="0">
                <a:solidFill>
                  <a:schemeClr val="accent2">
                    <a:lumMod val="76000"/>
                  </a:schemeClr>
                </a:solidFill>
                <a:cs typeface="Arial"/>
              </a:rPr>
              <a:t>causal power structures?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CDB9473-A86C-C1FC-AF9B-552CC59769FF}"/>
              </a:ext>
            </a:extLst>
          </p:cNvPr>
          <p:cNvSpPr txBox="1"/>
          <p:nvPr/>
        </p:nvSpPr>
        <p:spPr>
          <a:xfrm>
            <a:off x="1558121" y="6193598"/>
            <a:ext cx="9724027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800" b="1" i="0" u="none" strike="noStrike" baseline="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Discourse analysis – it's distinction between ‘between </a:t>
            </a:r>
            <a:endParaRPr lang="en-GB" dirty="0">
              <a:solidFill>
                <a:srgbClr val="000000"/>
              </a:solidFill>
              <a:latin typeface="Arial"/>
              <a:ea typeface="Arial"/>
              <a:cs typeface="Arial"/>
            </a:endParaRPr>
          </a:p>
          <a:p>
            <a:r>
              <a:rPr lang="en-US" sz="1800" b="1" i="0" u="none" strike="noStrike" baseline="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the </a:t>
            </a:r>
            <a:r>
              <a:rPr lang="en-US" sz="1800" b="1" i="0" u="none" strike="noStrike" baseline="0" dirty="0">
                <a:solidFill>
                  <a:schemeClr val="accent2">
                    <a:lumMod val="76000"/>
                  </a:schemeClr>
                </a:solidFill>
                <a:latin typeface="Arial"/>
                <a:ea typeface="Arial"/>
                <a:cs typeface="Arial"/>
              </a:rPr>
              <a:t>causal</a:t>
            </a:r>
            <a:r>
              <a:rPr lang="en-US" b="1" dirty="0">
                <a:solidFill>
                  <a:schemeClr val="accent2">
                    <a:lumMod val="76000"/>
                  </a:schemeClr>
                </a:solidFill>
                <a:latin typeface="Arial"/>
                <a:ea typeface="Arial"/>
                <a:cs typeface="Arial"/>
              </a:rPr>
              <a:t> </a:t>
            </a:r>
            <a:r>
              <a:rPr lang="en-US" sz="1800" b="1" i="0" u="none" strike="noStrike" baseline="0" dirty="0">
                <a:solidFill>
                  <a:schemeClr val="accent2">
                    <a:lumMod val="76000"/>
                  </a:schemeClr>
                </a:solidFill>
                <a:latin typeface="Arial"/>
                <a:ea typeface="Arial"/>
                <a:cs typeface="Arial"/>
              </a:rPr>
              <a:t>power of structures </a:t>
            </a:r>
            <a:r>
              <a:rPr lang="en-US" sz="1800" b="1" i="0" u="none" strike="noStrike" baseline="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and the </a:t>
            </a:r>
            <a:r>
              <a:rPr lang="en-US" sz="1800" b="1" i="0" u="none" strike="noStrike" baseline="0" dirty="0">
                <a:solidFill>
                  <a:schemeClr val="accent2">
                    <a:lumMod val="76000"/>
                  </a:schemeClr>
                </a:solidFill>
                <a:latin typeface="Arial"/>
                <a:ea typeface="Arial"/>
                <a:cs typeface="Arial"/>
              </a:rPr>
              <a:t>causal power of agency’ 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(Newman, 2020, p. 2)</a:t>
            </a:r>
            <a:endParaRPr lang="en-GB">
              <a:cs typeface="Arial"/>
            </a:endParaRPr>
          </a:p>
          <a:p>
            <a:pPr algn="l"/>
            <a:endParaRPr lang="en-GB" sz="2400" dirty="0"/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1CE14C95-FDAF-CA09-187B-6D9B13E6C1E1}"/>
              </a:ext>
            </a:extLst>
          </p:cNvPr>
          <p:cNvSpPr/>
          <p:nvPr/>
        </p:nvSpPr>
        <p:spPr>
          <a:xfrm>
            <a:off x="11116453" y="5968082"/>
            <a:ext cx="846161" cy="63007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2400" b="1" dirty="0">
                <a:solidFill>
                  <a:schemeClr val="tx1"/>
                </a:solidFill>
                <a:cs typeface="Arial"/>
              </a:rPr>
              <a:t>LO4</a:t>
            </a:r>
            <a:endParaRPr lang="en-GB" sz="2400" dirty="0">
              <a:solidFill>
                <a:schemeClr val="tx1"/>
              </a:solidFill>
              <a:cs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8888183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D8E4A87-E309-DB43-AD63-948C8B38A69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>
                <a:solidFill>
                  <a:schemeClr val="accent4">
                    <a:lumMod val="40000"/>
                    <a:lumOff val="60000"/>
                  </a:schemeClr>
                </a:solidFill>
                <a:cs typeface="Arial"/>
              </a:rPr>
              <a:t>Ian Holmes MSc BA (Hons) AFHEA</a:t>
            </a:r>
          </a:p>
          <a:p>
            <a:r>
              <a:rPr lang="en-US">
                <a:solidFill>
                  <a:schemeClr val="accent4">
                    <a:lumMod val="40000"/>
                    <a:lumOff val="60000"/>
                  </a:schemeClr>
                </a:solidFill>
                <a:cs typeface="Arial"/>
              </a:rPr>
              <a:t>i.holmes@arts.ac.uk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496EDCA-F28E-9043-B4E0-DA0F72873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accent4">
                    <a:lumMod val="40000"/>
                    <a:lumOff val="60000"/>
                  </a:schemeClr>
                </a:solidFill>
              </a:rPr>
              <a:t>Thank you</a:t>
            </a:r>
          </a:p>
        </p:txBody>
      </p:sp>
      <p:pic>
        <p:nvPicPr>
          <p:cNvPr id="4" name="Picture 3" descr="A diagram of a diagram&#10;&#10;AI-generated content may be incorrect.">
            <a:extLst>
              <a:ext uri="{FF2B5EF4-FFF2-40B4-BE49-F238E27FC236}">
                <a16:creationId xmlns:a16="http://schemas.microsoft.com/office/drawing/2014/main" id="{F60DAB87-E925-0CE9-58EE-38B3E4C5CE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1A4B9BB-066C-6970-964C-280656DC117B}"/>
              </a:ext>
            </a:extLst>
          </p:cNvPr>
          <p:cNvSpPr/>
          <p:nvPr/>
        </p:nvSpPr>
        <p:spPr>
          <a:xfrm>
            <a:off x="11116453" y="5968082"/>
            <a:ext cx="846161" cy="63007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2400" b="1" dirty="0">
                <a:solidFill>
                  <a:schemeClr val="tx1"/>
                </a:solidFill>
                <a:cs typeface="Arial"/>
              </a:rPr>
              <a:t>LO2</a:t>
            </a:r>
            <a:endParaRPr lang="en-GB" sz="2400" dirty="0">
              <a:solidFill>
                <a:schemeClr val="tx1"/>
              </a:solidFill>
              <a:cs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0541184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4BF329-760D-4B80-42AC-2621C80146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26369F3-7D57-E470-D2DE-FA06EDF6E8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0575" y="165223"/>
            <a:ext cx="11232000" cy="623238"/>
          </a:xfrm>
        </p:spPr>
        <p:txBody>
          <a:bodyPr/>
          <a:lstStyle/>
          <a:p>
            <a:r>
              <a:rPr lang="en-US">
                <a:solidFill>
                  <a:schemeClr val="accent4"/>
                </a:solidFill>
                <a:cs typeface="Arial"/>
              </a:rPr>
              <a:t>Revised Research Question – Future Cycle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116EA5-1F8D-3AEA-0E95-E61CFF6AAE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CC19541-5F6E-2C4C-BF21-196C1C8E2E31}" type="slidenum">
              <a:rPr lang="en-GB" smtClean="0"/>
              <a:pPr/>
              <a:t>14</a:t>
            </a:fld>
            <a:r>
              <a:rPr lang="en-GB"/>
              <a:t>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F6A1D56-CAF3-A301-8C59-0C009F3AD5A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9426" y="1592263"/>
            <a:ext cx="11231195" cy="4357688"/>
          </a:xfrm>
        </p:spPr>
        <p:txBody>
          <a:bodyPr vert="horz" lIns="0" tIns="0" rIns="0" bIns="0" rtlCol="0" anchor="t">
            <a:noAutofit/>
          </a:bodyPr>
          <a:lstStyle/>
          <a:p>
            <a:pPr marL="431800" indent="-431800"/>
            <a:endParaRPr lang="en-US">
              <a:cs typeface="Arial"/>
            </a:endParaRPr>
          </a:p>
          <a:p>
            <a:pPr marL="431800" indent="-431800"/>
            <a:endParaRPr lang="en-US">
              <a:cs typeface="Arial"/>
            </a:endParaRPr>
          </a:p>
          <a:p>
            <a:pPr marL="431800" indent="-431800"/>
            <a:endParaRPr lang="en-US">
              <a:cs typeface="Arial"/>
            </a:endParaRPr>
          </a:p>
          <a:p>
            <a:pPr marL="0" indent="0">
              <a:buNone/>
            </a:pPr>
            <a:endParaRPr lang="en-US">
              <a:cs typeface="Arial"/>
            </a:endParaRPr>
          </a:p>
          <a:p>
            <a:pPr marL="431800" indent="-431800"/>
            <a:endParaRPr lang="en-US">
              <a:cs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BF0BBC8-8DCC-6AF7-FF2F-32A65083C23A}"/>
              </a:ext>
            </a:extLst>
          </p:cNvPr>
          <p:cNvSpPr txBox="1"/>
          <p:nvPr/>
        </p:nvSpPr>
        <p:spPr>
          <a:xfrm>
            <a:off x="278191" y="1094620"/>
            <a:ext cx="11224378" cy="594008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solidFill>
                  <a:schemeClr val="accent3"/>
                </a:solidFill>
              </a:rPr>
              <a:t>How do </a:t>
            </a:r>
            <a:r>
              <a:rPr lang="en-US" sz="2400" b="1" dirty="0">
                <a:solidFill>
                  <a:srgbClr val="FF0000"/>
                </a:solidFill>
              </a:rPr>
              <a:t>students' and educators' </a:t>
            </a:r>
            <a:r>
              <a:rPr lang="en-US" sz="2400" b="1" dirty="0">
                <a:solidFill>
                  <a:schemeClr val="accent3"/>
                </a:solidFill>
              </a:rPr>
              <a:t>expressions of attitudes and feelings</a:t>
            </a:r>
            <a:r>
              <a:rPr lang="en-US" sz="2400" dirty="0"/>
              <a:t> </a:t>
            </a:r>
            <a:r>
              <a:rPr lang="en-US" sz="2400" b="1" dirty="0"/>
              <a:t>about</a:t>
            </a:r>
            <a:r>
              <a:rPr lang="en-US" sz="2400" dirty="0"/>
              <a:t> </a:t>
            </a:r>
            <a:r>
              <a:rPr lang="en-US" sz="2400" b="1" dirty="0">
                <a:solidFill>
                  <a:schemeClr val="accent2"/>
                </a:solidFill>
              </a:rPr>
              <a:t>participating in a multilingual translation intervention</a:t>
            </a:r>
            <a:r>
              <a:rPr lang="en-US" sz="2400" dirty="0">
                <a:solidFill>
                  <a:schemeClr val="accent2"/>
                </a:solidFill>
              </a:rPr>
              <a:t> </a:t>
            </a:r>
            <a:r>
              <a:rPr lang="en-US" sz="2400" b="1" dirty="0"/>
              <a:t>act as indicators of</a:t>
            </a:r>
            <a:r>
              <a:rPr lang="en-US" sz="2400" dirty="0"/>
              <a:t> the </a:t>
            </a:r>
            <a:r>
              <a:rPr lang="en-US" sz="2400" b="1" dirty="0">
                <a:solidFill>
                  <a:schemeClr val="accent2">
                    <a:lumMod val="76000"/>
                  </a:schemeClr>
                </a:solidFill>
              </a:rPr>
              <a:t>underlying *habitus and doxa </a:t>
            </a:r>
            <a:r>
              <a:rPr lang="en-US" sz="2400" dirty="0"/>
              <a:t>that facilitate or constrain the </a:t>
            </a:r>
            <a:r>
              <a:rPr lang="en-US" sz="2400" b="1" dirty="0"/>
              <a:t>development of a transformative and inclusive multilingual identity and learning environment?</a:t>
            </a:r>
            <a:endParaRPr lang="en-US" sz="2400" b="1">
              <a:cs typeface="Arial"/>
            </a:endParaRPr>
          </a:p>
          <a:p>
            <a:endParaRPr lang="en-US" sz="2400" b="1">
              <a:cs typeface="Arial"/>
            </a:endParaRPr>
          </a:p>
          <a:p>
            <a:pPr algn="l"/>
            <a:endParaRPr lang="en-US" sz="2400" b="1">
              <a:cs typeface="Arial"/>
            </a:endParaRPr>
          </a:p>
          <a:p>
            <a:r>
              <a:rPr lang="en-US" sz="2000" b="1" dirty="0">
                <a:solidFill>
                  <a:schemeClr val="accent4"/>
                </a:solidFill>
                <a:cs typeface="Arial"/>
              </a:rPr>
              <a:t>Other related collaborative</a:t>
            </a:r>
          </a:p>
          <a:p>
            <a:r>
              <a:rPr lang="en-US" sz="2000" b="1" dirty="0">
                <a:solidFill>
                  <a:schemeClr val="accent4"/>
                </a:solidFill>
                <a:cs typeface="Arial"/>
              </a:rPr>
              <a:t>translanguaging activity ideas:</a:t>
            </a:r>
            <a:endParaRPr lang="en-US" sz="2000" dirty="0">
              <a:solidFill>
                <a:schemeClr val="accent4"/>
              </a:solidFill>
            </a:endParaRPr>
          </a:p>
          <a:p>
            <a:endParaRPr lang="en-US" sz="2400" b="1" dirty="0">
              <a:solidFill>
                <a:schemeClr val="accent4"/>
              </a:solidFill>
              <a:cs typeface="Arial"/>
            </a:endParaRPr>
          </a:p>
          <a:p>
            <a:endParaRPr lang="en-US" sz="2000" b="1" dirty="0">
              <a:solidFill>
                <a:schemeClr val="accent4"/>
              </a:solidFill>
              <a:cs typeface="Arial"/>
            </a:endParaRPr>
          </a:p>
          <a:p>
            <a:r>
              <a:rPr lang="en-US" sz="2000" b="1" i="1" dirty="0">
                <a:cs typeface="Arial" panose="020B0604020202020204"/>
              </a:rPr>
              <a:t>Arts – "</a:t>
            </a:r>
            <a:r>
              <a:rPr lang="en-US" sz="2000" b="1" i="1" err="1">
                <a:cs typeface="Arial" panose="020B0604020202020204"/>
              </a:rPr>
              <a:t>Translanguazines</a:t>
            </a:r>
            <a:r>
              <a:rPr lang="en-US" sz="2000" b="1" i="1" dirty="0">
                <a:cs typeface="Arial" panose="020B0604020202020204"/>
              </a:rPr>
              <a:t>" – </a:t>
            </a:r>
            <a:r>
              <a:rPr lang="en-US" sz="2000" i="1" dirty="0">
                <a:cs typeface="Arial" panose="020B0604020202020204"/>
              </a:rPr>
              <a:t>inspired by Adam </a:t>
            </a:r>
            <a:r>
              <a:rPr lang="en-US" sz="2000" i="1" err="1">
                <a:cs typeface="Arial" panose="020B0604020202020204"/>
              </a:rPr>
              <a:t>Ramejkis's</a:t>
            </a:r>
            <a:r>
              <a:rPr lang="en-US" sz="2000" i="1" dirty="0">
                <a:cs typeface="Arial" panose="020B0604020202020204"/>
              </a:rPr>
              <a:t> 'Zine' workshops</a:t>
            </a:r>
            <a:endParaRPr lang="en-US" sz="2000" b="1">
              <a:solidFill>
                <a:srgbClr val="1F4EDC"/>
              </a:solidFill>
              <a:cs typeface="Arial" panose="020B0604020202020204"/>
            </a:endParaRPr>
          </a:p>
          <a:p>
            <a:endParaRPr lang="en-US" sz="2000" b="1" i="1" dirty="0">
              <a:cs typeface="Arial" panose="020B0604020202020204"/>
            </a:endParaRPr>
          </a:p>
          <a:p>
            <a:r>
              <a:rPr lang="en-US" sz="2000" b="1" i="1" dirty="0">
                <a:cs typeface="Arial" panose="020B0604020202020204"/>
              </a:rPr>
              <a:t>Fashion Business School -  Translingual Global Cultures Marketing Campaign</a:t>
            </a:r>
          </a:p>
          <a:p>
            <a:endParaRPr lang="en-US" sz="2400" b="1">
              <a:cs typeface="Arial" panose="020B0604020202020204"/>
            </a:endParaRPr>
          </a:p>
          <a:p>
            <a:endParaRPr lang="en-US" sz="2400" b="1">
              <a:cs typeface="Arial" panose="020B0604020202020204"/>
            </a:endParaRPr>
          </a:p>
          <a:p>
            <a:endParaRPr lang="en-US">
              <a:cs typeface="Arial" panose="020B0604020202020204"/>
            </a:endParaRPr>
          </a:p>
          <a:p>
            <a:endParaRPr lang="en-GB" sz="2400">
              <a:cs typeface="Arial" panose="020B0604020202020204"/>
            </a:endParaRPr>
          </a:p>
        </p:txBody>
      </p:sp>
      <p:pic>
        <p:nvPicPr>
          <p:cNvPr id="3" name="Picture 2" descr="A white paper with black text on it&#10;&#10;AI-generated content may be incorrect.">
            <a:extLst>
              <a:ext uri="{FF2B5EF4-FFF2-40B4-BE49-F238E27FC236}">
                <a16:creationId xmlns:a16="http://schemas.microsoft.com/office/drawing/2014/main" id="{E0D221B1-A65D-497E-ECA8-378A73C416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8248" y="2646451"/>
            <a:ext cx="1818428" cy="1834646"/>
          </a:xfrm>
          <a:prstGeom prst="rect">
            <a:avLst/>
          </a:prstGeom>
        </p:spPr>
      </p:pic>
      <p:pic>
        <p:nvPicPr>
          <p:cNvPr id="5" name="Picture 4" descr="A person writing on a whiteboard&#10;&#10;AI-generated content may be incorrect.">
            <a:extLst>
              <a:ext uri="{FF2B5EF4-FFF2-40B4-BE49-F238E27FC236}">
                <a16:creationId xmlns:a16="http://schemas.microsoft.com/office/drawing/2014/main" id="{D8924AB3-801B-C979-5920-22DA5C02DB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9503" y="2647626"/>
            <a:ext cx="1209815" cy="1834992"/>
          </a:xfrm>
          <a:prstGeom prst="rect">
            <a:avLst/>
          </a:prstGeom>
        </p:spPr>
      </p:pic>
      <p:pic>
        <p:nvPicPr>
          <p:cNvPr id="9" name="Picture 8" descr="A white board with different writing on it&#10;&#10;AI-generated content may be incorrect.">
            <a:extLst>
              <a:ext uri="{FF2B5EF4-FFF2-40B4-BE49-F238E27FC236}">
                <a16:creationId xmlns:a16="http://schemas.microsoft.com/office/drawing/2014/main" id="{73230BE0-6A37-5E51-EEC7-E6CB5DC8AC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46002" y="2639291"/>
            <a:ext cx="1397662" cy="1831706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E6CAF9B-E10C-69FE-03E4-62C71E2F9B4A}"/>
              </a:ext>
            </a:extLst>
          </p:cNvPr>
          <p:cNvSpPr/>
          <p:nvPr/>
        </p:nvSpPr>
        <p:spPr>
          <a:xfrm>
            <a:off x="11116453" y="5968082"/>
            <a:ext cx="846161" cy="63007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2400" b="1" dirty="0">
                <a:solidFill>
                  <a:schemeClr val="tx1"/>
                </a:solidFill>
                <a:cs typeface="Arial"/>
              </a:rPr>
              <a:t>LO2</a:t>
            </a:r>
            <a:endParaRPr lang="en-GB" sz="2400" dirty="0">
              <a:solidFill>
                <a:schemeClr val="tx1"/>
              </a:solidFill>
              <a:cs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7301665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6A0EBE-D048-21A9-11F8-C88B181A31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7EF2C8-A086-D135-445A-27D4521B78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3833" y="2404996"/>
            <a:ext cx="11140620" cy="2435056"/>
          </a:xfrm>
        </p:spPr>
        <p:txBody>
          <a:bodyPr/>
          <a:lstStyle/>
          <a:p>
            <a:br>
              <a:rPr lang="en-US" sz="2000" dirty="0">
                <a:cs typeface="Arial"/>
              </a:rPr>
            </a:br>
            <a:r>
              <a:rPr lang="en-US">
                <a:cs typeface="Arial"/>
              </a:rPr>
              <a:t>References: </a:t>
            </a:r>
            <a:br>
              <a:rPr lang="en-US" dirty="0">
                <a:cs typeface="Arial"/>
              </a:rPr>
            </a:br>
            <a:r>
              <a:rPr lang="en-US" dirty="0">
                <a:cs typeface="Arial"/>
              </a:rPr>
              <a:t> </a:t>
            </a:r>
            <a:endParaRPr lang="en-US">
              <a:cs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6288129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B836667-295E-49AB-CA36-EC3D5977523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7331" y="1301977"/>
            <a:ext cx="11254920" cy="5059212"/>
          </a:xfrm>
        </p:spPr>
        <p:txBody>
          <a:bodyPr vert="horz" lIns="0" tIns="0" rIns="0" bIns="0" rtlCol="0" anchor="t">
            <a:noAutofit/>
          </a:bodyPr>
          <a:lstStyle/>
          <a:p>
            <a:pPr marL="0" indent="0">
              <a:buNone/>
            </a:pPr>
            <a:r>
              <a:rPr lang="en-GB" sz="1600" dirty="0">
                <a:cs typeface="Arial" panose="020B0604020202020204"/>
              </a:rPr>
              <a:t>Albaba, M.B. (2025) 'Proposing a linguistic repertoires perspective in multilingual higher education contexts,' </a:t>
            </a:r>
            <a:r>
              <a:rPr lang="en-GB" sz="1600" i="1" dirty="0">
                <a:cs typeface="Arial" panose="020B0604020202020204"/>
              </a:rPr>
              <a:t>Journal of Learning Development in Higher Education</a:t>
            </a:r>
            <a:r>
              <a:rPr lang="en-GB" sz="1600" dirty="0">
                <a:cs typeface="Arial" panose="020B0604020202020204"/>
              </a:rPr>
              <a:t> (36)</a:t>
            </a:r>
            <a:endParaRPr lang="en-US" sz="1600">
              <a:cs typeface="Arial" panose="020B0604020202020204"/>
            </a:endParaRPr>
          </a:p>
          <a:p>
            <a:pPr marL="0" indent="0">
              <a:buNone/>
            </a:pPr>
            <a:r>
              <a:rPr lang="en-GB" sz="1600" dirty="0">
                <a:solidFill>
                  <a:srgbClr val="000000"/>
                </a:solidFill>
                <a:ea typeface="+mn-lt"/>
                <a:cs typeface="+mn-lt"/>
              </a:rPr>
              <a:t>Bhaskar, R. (1989) </a:t>
            </a:r>
            <a:r>
              <a:rPr lang="en-GB" sz="1600" i="1" dirty="0">
                <a:solidFill>
                  <a:srgbClr val="000000"/>
                </a:solidFill>
                <a:ea typeface="+mn-lt"/>
                <a:cs typeface="+mn-lt"/>
              </a:rPr>
              <a:t>Reclaiming reality: A critical introduction to contemporary philosophy</a:t>
            </a:r>
            <a:r>
              <a:rPr lang="en-GB" sz="1600" dirty="0">
                <a:solidFill>
                  <a:srgbClr val="000000"/>
                </a:solidFill>
                <a:ea typeface="+mn-lt"/>
                <a:cs typeface="+mn-lt"/>
              </a:rPr>
              <a:t>. Routledge</a:t>
            </a:r>
          </a:p>
          <a:p>
            <a:pPr marL="0" indent="0">
              <a:buNone/>
            </a:pPr>
            <a:r>
              <a:rPr lang="en-GB" sz="1600" dirty="0">
                <a:solidFill>
                  <a:srgbClr val="000000"/>
                </a:solidFill>
                <a:ea typeface="+mn-lt"/>
                <a:cs typeface="+mn-lt"/>
              </a:rPr>
              <a:t>Bhaskar, R. (2008) </a:t>
            </a:r>
            <a:r>
              <a:rPr lang="en-GB" sz="1600" i="1" dirty="0">
                <a:solidFill>
                  <a:srgbClr val="000000"/>
                </a:solidFill>
                <a:ea typeface="+mn-lt"/>
                <a:cs typeface="+mn-lt"/>
              </a:rPr>
              <a:t>A Realist Theory of Science.</a:t>
            </a:r>
            <a:r>
              <a:rPr lang="en-GB" sz="1600" dirty="0">
                <a:solidFill>
                  <a:srgbClr val="000000"/>
                </a:solidFill>
                <a:ea typeface="+mn-lt"/>
                <a:cs typeface="+mn-lt"/>
              </a:rPr>
              <a:t> Routledge</a:t>
            </a:r>
            <a:endParaRPr lang="en-GB" sz="1600">
              <a:cs typeface="Arial"/>
            </a:endParaRPr>
          </a:p>
          <a:p>
            <a:pPr marL="0" indent="0">
              <a:buNone/>
            </a:pPr>
            <a:r>
              <a:rPr lang="en-GB" sz="1600" dirty="0">
                <a:solidFill>
                  <a:srgbClr val="000000"/>
                </a:solidFill>
                <a:ea typeface="+mn-lt"/>
                <a:cs typeface="+mn-lt"/>
              </a:rPr>
              <a:t>Bourdieu, Pierre (1977) </a:t>
            </a:r>
            <a:r>
              <a:rPr lang="en-GB" sz="1600" i="1" dirty="0">
                <a:solidFill>
                  <a:srgbClr val="000000"/>
                </a:solidFill>
                <a:ea typeface="+mn-lt"/>
                <a:cs typeface="+mn-lt"/>
              </a:rPr>
              <a:t>Outline of a Theory of Practice. </a:t>
            </a:r>
            <a:r>
              <a:rPr lang="en-GB" sz="1600" dirty="0">
                <a:solidFill>
                  <a:srgbClr val="000000"/>
                </a:solidFill>
                <a:ea typeface="+mn-lt"/>
                <a:cs typeface="+mn-lt"/>
              </a:rPr>
              <a:t>Cambridge University Press.</a:t>
            </a:r>
            <a:endParaRPr lang="en-GB" sz="1600">
              <a:cs typeface="Arial"/>
            </a:endParaRPr>
          </a:p>
          <a:p>
            <a:pPr marL="0" indent="0">
              <a:buNone/>
            </a:pPr>
            <a:r>
              <a:rPr lang="en-GB" sz="1600" dirty="0">
                <a:solidFill>
                  <a:srgbClr val="000000"/>
                </a:solidFill>
                <a:ea typeface="+mn-lt"/>
                <a:cs typeface="+mn-lt"/>
              </a:rPr>
              <a:t>Bourdieu, P. (1993) </a:t>
            </a:r>
            <a:r>
              <a:rPr lang="en-GB" sz="1600" i="1" dirty="0">
                <a:solidFill>
                  <a:srgbClr val="000000"/>
                </a:solidFill>
                <a:ea typeface="+mn-lt"/>
                <a:cs typeface="+mn-lt"/>
              </a:rPr>
              <a:t>The Field of Cultural Production: Essays on Art and Literature. </a:t>
            </a:r>
            <a:r>
              <a:rPr lang="en-GB" sz="1600" dirty="0">
                <a:solidFill>
                  <a:srgbClr val="000000"/>
                </a:solidFill>
                <a:ea typeface="+mn-lt"/>
                <a:cs typeface="+mn-lt"/>
              </a:rPr>
              <a:t>Columbia University Press</a:t>
            </a:r>
            <a:endParaRPr lang="en-GB" sz="1600">
              <a:cs typeface="Arial"/>
            </a:endParaRPr>
          </a:p>
          <a:p>
            <a:pPr marL="0" indent="0">
              <a:buNone/>
            </a:pPr>
            <a:r>
              <a:rPr lang="en-GB" sz="1600" dirty="0">
                <a:solidFill>
                  <a:srgbClr val="000000"/>
                </a:solidFill>
                <a:ea typeface="+mn-lt"/>
                <a:cs typeface="+mn-lt"/>
              </a:rPr>
              <a:t>Braun, V. and Clarke, V. (2020) </a:t>
            </a:r>
            <a:r>
              <a:rPr lang="en-GB" sz="1600" i="1" dirty="0">
                <a:solidFill>
                  <a:srgbClr val="000000"/>
                </a:solidFill>
                <a:ea typeface="+mn-lt"/>
                <a:cs typeface="+mn-lt"/>
              </a:rPr>
              <a:t>Thematic Analysis: A Practical Guide</a:t>
            </a:r>
            <a:r>
              <a:rPr lang="en-GB" sz="1600" dirty="0">
                <a:solidFill>
                  <a:srgbClr val="000000"/>
                </a:solidFill>
                <a:ea typeface="+mn-lt"/>
                <a:cs typeface="+mn-lt"/>
              </a:rPr>
              <a:t>. Sage </a:t>
            </a:r>
            <a:endParaRPr lang="en-GB" sz="1600">
              <a:cs typeface="Arial"/>
            </a:endParaRPr>
          </a:p>
          <a:p>
            <a:pPr marL="0" indent="0">
              <a:buNone/>
            </a:pPr>
            <a:r>
              <a:rPr lang="en-GB" sz="1600" dirty="0">
                <a:solidFill>
                  <a:srgbClr val="000000"/>
                </a:solidFill>
                <a:ea typeface="+mn-lt"/>
                <a:cs typeface="+mn-lt"/>
              </a:rPr>
              <a:t>Chun, C. W., (2015) </a:t>
            </a:r>
            <a:r>
              <a:rPr lang="en-GB" sz="1600" i="1" dirty="0">
                <a:solidFill>
                  <a:srgbClr val="000000"/>
                </a:solidFill>
                <a:ea typeface="+mn-lt"/>
                <a:cs typeface="+mn-lt"/>
              </a:rPr>
              <a:t>Power and meaning making in an EAP classroom: Engaging with the everyday.</a:t>
            </a:r>
            <a:r>
              <a:rPr lang="en-GB" sz="1600" dirty="0">
                <a:solidFill>
                  <a:srgbClr val="000000"/>
                </a:solidFill>
                <a:ea typeface="+mn-lt"/>
                <a:cs typeface="+mn-lt"/>
              </a:rPr>
              <a:t> Multilingual Matters</a:t>
            </a:r>
          </a:p>
          <a:p>
            <a:pPr marL="0" indent="0">
              <a:buNone/>
            </a:pPr>
            <a:r>
              <a:rPr lang="en-GB" sz="1600" dirty="0">
                <a:solidFill>
                  <a:srgbClr val="171717"/>
                </a:solidFill>
                <a:ea typeface="+mn-lt"/>
                <a:cs typeface="+mn-lt"/>
              </a:rPr>
              <a:t>Crouch, C., and Pearce, J. (2012) </a:t>
            </a:r>
            <a:r>
              <a:rPr lang="en-GB" sz="1600" i="1" dirty="0">
                <a:solidFill>
                  <a:srgbClr val="171717"/>
                </a:solidFill>
                <a:ea typeface="+mn-lt"/>
                <a:cs typeface="+mn-lt"/>
              </a:rPr>
              <a:t>Doing research in design. </a:t>
            </a:r>
            <a:r>
              <a:rPr lang="en-GB" sz="1600" dirty="0">
                <a:solidFill>
                  <a:srgbClr val="171717"/>
                </a:solidFill>
                <a:ea typeface="+mn-lt"/>
                <a:cs typeface="+mn-lt"/>
              </a:rPr>
              <a:t>Bloomsbury</a:t>
            </a:r>
            <a:endParaRPr lang="en-GB" sz="1600">
              <a:cs typeface="Arial"/>
            </a:endParaRPr>
          </a:p>
          <a:p>
            <a:pPr marL="0" indent="0">
              <a:buNone/>
            </a:pPr>
            <a:r>
              <a:rPr lang="en-GB" sz="1600" err="1">
                <a:solidFill>
                  <a:srgbClr val="171717"/>
                </a:solidFill>
                <a:ea typeface="+mn-lt"/>
                <a:cs typeface="+mn-lt"/>
              </a:rPr>
              <a:t>Friere</a:t>
            </a:r>
            <a:r>
              <a:rPr lang="en-GB" sz="1600" dirty="0">
                <a:solidFill>
                  <a:srgbClr val="171717"/>
                </a:solidFill>
                <a:ea typeface="+mn-lt"/>
                <a:cs typeface="+mn-lt"/>
              </a:rPr>
              <a:t>, P. (2005) </a:t>
            </a:r>
            <a:r>
              <a:rPr lang="en-GB" sz="1600" i="1" dirty="0">
                <a:solidFill>
                  <a:srgbClr val="171717"/>
                </a:solidFill>
                <a:ea typeface="+mn-lt"/>
                <a:cs typeface="+mn-lt"/>
              </a:rPr>
              <a:t>Pedagogy of the </a:t>
            </a:r>
            <a:r>
              <a:rPr lang="en-GB" sz="1600" i="1" err="1">
                <a:solidFill>
                  <a:srgbClr val="171717"/>
                </a:solidFill>
                <a:ea typeface="+mn-lt"/>
                <a:cs typeface="+mn-lt"/>
              </a:rPr>
              <a:t>Opressed</a:t>
            </a:r>
            <a:r>
              <a:rPr lang="en-GB" sz="1600" i="1" dirty="0">
                <a:solidFill>
                  <a:srgbClr val="171717"/>
                </a:solidFill>
                <a:ea typeface="+mn-lt"/>
                <a:cs typeface="+mn-lt"/>
              </a:rPr>
              <a:t>: 30</a:t>
            </a:r>
            <a:r>
              <a:rPr lang="en-GB" sz="1600" i="1" baseline="30000" dirty="0">
                <a:solidFill>
                  <a:srgbClr val="171717"/>
                </a:solidFill>
                <a:ea typeface="+mn-lt"/>
                <a:cs typeface="+mn-lt"/>
              </a:rPr>
              <a:t>th</a:t>
            </a:r>
            <a:r>
              <a:rPr lang="en-GB" sz="1600" i="1" dirty="0">
                <a:solidFill>
                  <a:srgbClr val="171717"/>
                </a:solidFill>
                <a:ea typeface="+mn-lt"/>
                <a:cs typeface="+mn-lt"/>
              </a:rPr>
              <a:t> Anniversary Edition,</a:t>
            </a:r>
            <a:r>
              <a:rPr lang="en-GB" sz="1600" dirty="0">
                <a:solidFill>
                  <a:srgbClr val="171717"/>
                </a:solidFill>
                <a:ea typeface="+mn-lt"/>
                <a:cs typeface="+mn-lt"/>
              </a:rPr>
              <a:t> [Originally published 1970] </a:t>
            </a:r>
            <a:r>
              <a:rPr lang="en-GB" sz="1600" err="1">
                <a:solidFill>
                  <a:srgbClr val="171717"/>
                </a:solidFill>
                <a:ea typeface="+mn-lt"/>
                <a:cs typeface="+mn-lt"/>
              </a:rPr>
              <a:t>Continuem</a:t>
            </a:r>
            <a:r>
              <a:rPr lang="en-GB" sz="1600" dirty="0">
                <a:solidFill>
                  <a:srgbClr val="171717"/>
                </a:solidFill>
                <a:ea typeface="+mn-lt"/>
                <a:cs typeface="+mn-lt"/>
              </a:rPr>
              <a:t> </a:t>
            </a:r>
            <a:endParaRPr lang="en-GB" sz="1600" dirty="0"/>
          </a:p>
          <a:p>
            <a:pPr marL="0" indent="0">
              <a:buNone/>
            </a:pPr>
            <a:endParaRPr lang="en-GB" sz="1800" dirty="0">
              <a:cs typeface="Arial" panose="020B0604020202020204"/>
            </a:endParaRPr>
          </a:p>
          <a:p>
            <a:pPr marL="0" indent="0">
              <a:buNone/>
            </a:pPr>
            <a:endParaRPr lang="en-GB" sz="1600">
              <a:solidFill>
                <a:srgbClr val="000000"/>
              </a:solidFill>
              <a:ea typeface="+mn-lt"/>
              <a:cs typeface="+mn-lt"/>
            </a:endParaRPr>
          </a:p>
          <a:p>
            <a:pPr marL="0" indent="0">
              <a:buNone/>
            </a:pPr>
            <a:endParaRPr lang="en-GB" sz="1600">
              <a:solidFill>
                <a:srgbClr val="171717"/>
              </a:solidFill>
              <a:cs typeface="Arial" panose="020B0604020202020204"/>
            </a:endParaRPr>
          </a:p>
          <a:p>
            <a:pPr marL="0" indent="0">
              <a:buNone/>
            </a:pPr>
            <a:br>
              <a:rPr lang="en-GB" sz="1600" dirty="0">
                <a:ea typeface="+mn-lt"/>
                <a:cs typeface="+mn-lt"/>
              </a:rPr>
            </a:br>
            <a:endParaRPr lang="en-GB" sz="1600">
              <a:solidFill>
                <a:srgbClr val="171717"/>
              </a:solidFill>
              <a:cs typeface="Arial" panose="020B0604020202020204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195F140-D277-0780-DA9D-0341CC55D0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8480" y="165222"/>
            <a:ext cx="11244095" cy="635336"/>
          </a:xfrm>
        </p:spPr>
        <p:txBody>
          <a:bodyPr/>
          <a:lstStyle/>
          <a:p>
            <a:r>
              <a:rPr lang="en-GB" dirty="0">
                <a:cs typeface="Arial"/>
              </a:rPr>
              <a:t>References: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3F50DE-E254-C62F-5EA0-FA7B73D4B1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CC19541-5F6E-2C4C-BF21-196C1C8E2E31}" type="slidenum">
              <a:rPr lang="en-GB" smtClean="0"/>
              <a:pPr/>
              <a:t>16</a:t>
            </a:fld>
            <a:r>
              <a:rPr lang="en-GB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821743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4CB2D5-AFFC-4BBB-7982-8BD006C648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9990A8E-B749-02D1-D669-F296B7AF7E7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9426" y="136683"/>
            <a:ext cx="11242825" cy="5688163"/>
          </a:xfrm>
        </p:spPr>
        <p:txBody>
          <a:bodyPr vert="horz" lIns="0" tIns="0" rIns="0" bIns="0" rtlCol="0" anchor="t">
            <a:noAutofit/>
          </a:bodyPr>
          <a:lstStyle/>
          <a:p>
            <a:pPr marL="0" indent="0">
              <a:buNone/>
            </a:pPr>
            <a:endParaRPr lang="en-GB" sz="1600">
              <a:ea typeface="+mn-lt"/>
              <a:cs typeface="+mn-lt"/>
            </a:endParaRPr>
          </a:p>
          <a:p>
            <a:pPr marL="0" indent="0">
              <a:buNone/>
            </a:pPr>
            <a:br>
              <a:rPr lang="en-GB" sz="1600" dirty="0">
                <a:ea typeface="+mn-lt"/>
                <a:cs typeface="+mn-lt"/>
              </a:rPr>
            </a:br>
            <a:r>
              <a:rPr lang="en-GB" sz="1600" dirty="0">
                <a:ea typeface="+mn-lt"/>
                <a:cs typeface="+mn-lt"/>
              </a:rPr>
              <a:t>García, O. (2009). ‘Education, multilingualism and translanguaging in the 21st century.’ In: Ajit Mohanty, Minati  Panda, Robert  Phillipson and Tove </a:t>
            </a:r>
            <a:r>
              <a:rPr lang="en-GB" sz="1600" dirty="0" err="1">
                <a:ea typeface="+mn-lt"/>
                <a:cs typeface="+mn-lt"/>
              </a:rPr>
              <a:t>Skutnabb</a:t>
            </a:r>
            <a:r>
              <a:rPr lang="en-GB" sz="1600" dirty="0">
                <a:ea typeface="+mn-lt"/>
                <a:cs typeface="+mn-lt"/>
              </a:rPr>
              <a:t>-Kangas (eds). </a:t>
            </a:r>
            <a:r>
              <a:rPr lang="en-GB" sz="1600" i="1" dirty="0">
                <a:ea typeface="+mn-lt"/>
                <a:cs typeface="+mn-lt"/>
              </a:rPr>
              <a:t>Multilingual Education for Social Justice: Globalising the local</a:t>
            </a:r>
            <a:r>
              <a:rPr lang="en-GB" sz="1600" dirty="0">
                <a:ea typeface="+mn-lt"/>
                <a:cs typeface="+mn-lt"/>
              </a:rPr>
              <a:t>. New Delhi: Orient </a:t>
            </a:r>
            <a:r>
              <a:rPr lang="en-GB" sz="1600" dirty="0" err="1">
                <a:ea typeface="+mn-lt"/>
                <a:cs typeface="+mn-lt"/>
              </a:rPr>
              <a:t>Blackswan</a:t>
            </a:r>
            <a:r>
              <a:rPr lang="en-GB" sz="1600" dirty="0">
                <a:ea typeface="+mn-lt"/>
                <a:cs typeface="+mn-lt"/>
              </a:rPr>
              <a:t>, pp. 128-145</a:t>
            </a:r>
          </a:p>
          <a:p>
            <a:pPr marL="0" indent="0">
              <a:buNone/>
            </a:pPr>
            <a:r>
              <a:rPr lang="en-GB" sz="1600" dirty="0">
                <a:solidFill>
                  <a:srgbClr val="000000"/>
                </a:solidFill>
                <a:ea typeface="+mn-lt"/>
                <a:cs typeface="+mn-lt"/>
              </a:rPr>
              <a:t>Gray, C., and Malins, J. (2007) </a:t>
            </a:r>
            <a:r>
              <a:rPr lang="en-GB" sz="1600" i="1" dirty="0">
                <a:solidFill>
                  <a:srgbClr val="000000"/>
                </a:solidFill>
                <a:ea typeface="+mn-lt"/>
                <a:cs typeface="+mn-lt"/>
              </a:rPr>
              <a:t>Visualizing Research: A Guide to the Research Process in Art and Design</a:t>
            </a:r>
            <a:r>
              <a:rPr lang="en-GB" sz="1600" dirty="0">
                <a:solidFill>
                  <a:srgbClr val="000000"/>
                </a:solidFill>
                <a:ea typeface="+mn-lt"/>
                <a:cs typeface="+mn-lt"/>
              </a:rPr>
              <a:t>, Taylor &amp; Francis Group</a:t>
            </a:r>
            <a:endParaRPr lang="en-GB" sz="1600" i="1" dirty="0">
              <a:solidFill>
                <a:srgbClr val="171717"/>
              </a:solidFill>
              <a:ea typeface="+mn-lt"/>
              <a:cs typeface="+mn-lt"/>
            </a:endParaRPr>
          </a:p>
          <a:p>
            <a:pPr marL="0" indent="0">
              <a:buNone/>
            </a:pPr>
            <a:r>
              <a:rPr lang="en-GB" sz="1600" dirty="0">
                <a:solidFill>
                  <a:srgbClr val="171717"/>
                </a:solidFill>
                <a:cs typeface="Arial"/>
              </a:rPr>
              <a:t>Haim, O., and Manor, R. (2025) 'Exploring translanguaging in academic discourse through an ecological analytic lens.' </a:t>
            </a:r>
            <a:r>
              <a:rPr lang="en-GB" sz="1600" i="1" dirty="0">
                <a:solidFill>
                  <a:srgbClr val="171717"/>
                </a:solidFill>
                <a:cs typeface="Arial"/>
              </a:rPr>
              <a:t>International Journal of Bilingual Education and Bilingualism</a:t>
            </a:r>
            <a:r>
              <a:rPr lang="en-GB" sz="1600" dirty="0">
                <a:solidFill>
                  <a:srgbClr val="171717"/>
                </a:solidFill>
                <a:cs typeface="Arial"/>
              </a:rPr>
              <a:t>, 28(4), 449–464. https://doi.org/10.1080/13670050.2024.2433145</a:t>
            </a:r>
            <a:endParaRPr lang="en-GB" sz="1600">
              <a:cs typeface="Arial"/>
            </a:endParaRPr>
          </a:p>
          <a:p>
            <a:pPr marL="0" indent="0">
              <a:buNone/>
            </a:pPr>
            <a:r>
              <a:rPr lang="en-GB" sz="1600" dirty="0">
                <a:solidFill>
                  <a:srgbClr val="171717"/>
                </a:solidFill>
                <a:ea typeface="+mn-lt"/>
                <a:cs typeface="+mn-lt"/>
              </a:rPr>
              <a:t>Kulkarni T., </a:t>
            </a:r>
            <a:r>
              <a:rPr lang="en-GB" sz="1600" err="1">
                <a:solidFill>
                  <a:srgbClr val="171717"/>
                </a:solidFill>
                <a:ea typeface="+mn-lt"/>
                <a:cs typeface="+mn-lt"/>
              </a:rPr>
              <a:t>Toksha</a:t>
            </a:r>
            <a:r>
              <a:rPr lang="en-GB" sz="1600" dirty="0">
                <a:solidFill>
                  <a:srgbClr val="171717"/>
                </a:solidFill>
                <a:ea typeface="+mn-lt"/>
                <a:cs typeface="+mn-lt"/>
              </a:rPr>
              <a:t>, B., and Gupta P.A. (2022) 'Applications of Artificial Intelligence in Learning Assessment' in </a:t>
            </a:r>
            <a:r>
              <a:rPr lang="en-GB" sz="1600" i="1" dirty="0">
                <a:solidFill>
                  <a:srgbClr val="171717"/>
                </a:solidFill>
                <a:ea typeface="+mn-lt"/>
                <a:cs typeface="+mn-lt"/>
              </a:rPr>
              <a:t>Artificial intelligence in higher education</a:t>
            </a:r>
            <a:r>
              <a:rPr lang="en-GB" sz="1600" dirty="0">
                <a:solidFill>
                  <a:srgbClr val="171717"/>
                </a:solidFill>
                <a:ea typeface="+mn-lt"/>
                <a:cs typeface="+mn-lt"/>
              </a:rPr>
              <a:t> ed. </a:t>
            </a:r>
            <a:r>
              <a:rPr lang="en-GB" sz="1600" err="1">
                <a:solidFill>
                  <a:srgbClr val="171717"/>
                </a:solidFill>
                <a:ea typeface="+mn-lt"/>
                <a:cs typeface="+mn-lt"/>
              </a:rPr>
              <a:t>Phrashant</a:t>
            </a:r>
            <a:r>
              <a:rPr lang="en-GB" sz="1600" dirty="0">
                <a:solidFill>
                  <a:srgbClr val="171717"/>
                </a:solidFill>
                <a:ea typeface="+mn-lt"/>
                <a:cs typeface="+mn-lt"/>
              </a:rPr>
              <a:t> A Gupta. DOI:10.1201/9781003184157-5</a:t>
            </a:r>
            <a:endParaRPr lang="en-GB" sz="1600">
              <a:cs typeface="Arial"/>
            </a:endParaRPr>
          </a:p>
          <a:p>
            <a:pPr marL="0" indent="0">
              <a:buNone/>
            </a:pPr>
            <a:r>
              <a:rPr lang="en-GB" sz="1600" dirty="0">
                <a:solidFill>
                  <a:srgbClr val="171717"/>
                </a:solidFill>
                <a:ea typeface="+mn-lt"/>
                <a:cs typeface="+mn-lt"/>
              </a:rPr>
              <a:t>Krathwohl, D.R., Bloom, B.S., &amp; Masia, B.B. (1964). 'Taxonomy of educational objectives: The classification of educational goals.'</a:t>
            </a:r>
            <a:r>
              <a:rPr lang="en-GB" sz="1600" i="1" dirty="0">
                <a:solidFill>
                  <a:srgbClr val="171717"/>
                </a:solidFill>
                <a:ea typeface="+mn-lt"/>
                <a:cs typeface="+mn-lt"/>
              </a:rPr>
              <a:t> Handbook II: Affective domain</a:t>
            </a:r>
            <a:r>
              <a:rPr lang="en-GB" sz="1600" dirty="0">
                <a:solidFill>
                  <a:srgbClr val="171717"/>
                </a:solidFill>
                <a:ea typeface="+mn-lt"/>
                <a:cs typeface="+mn-lt"/>
              </a:rPr>
              <a:t>. David McKay Co.</a:t>
            </a:r>
            <a:endParaRPr lang="en-GB" sz="1600">
              <a:cs typeface="Arial"/>
            </a:endParaRPr>
          </a:p>
          <a:p>
            <a:pPr marL="0" indent="0">
              <a:buNone/>
            </a:pPr>
            <a:r>
              <a:rPr lang="en-GB" sz="1600" dirty="0">
                <a:solidFill>
                  <a:srgbClr val="171717"/>
                </a:solidFill>
                <a:ea typeface="+mn-lt"/>
                <a:cs typeface="+mn-lt"/>
              </a:rPr>
              <a:t>Krathwohl, D.R. (2002) ‘A Revision of Bloom’s Taxonomy: An Overview’ Theory Into Practice,  Vol. 41 (4), pp. 212-218 Available at: </a:t>
            </a:r>
            <a:r>
              <a:rPr lang="en-GB" sz="1600" dirty="0">
                <a:solidFill>
                  <a:srgbClr val="171717"/>
                </a:solidFill>
                <a:ea typeface="+mn-lt"/>
                <a:cs typeface="+mn-lt"/>
                <a:hlinkClick r:id="rId2"/>
              </a:rPr>
              <a:t>https://www.jstor.org/stable/1477405</a:t>
            </a:r>
            <a:r>
              <a:rPr lang="en-GB" sz="1600" dirty="0">
                <a:solidFill>
                  <a:srgbClr val="171717"/>
                </a:solidFill>
                <a:ea typeface="+mn-lt"/>
                <a:cs typeface="+mn-lt"/>
              </a:rPr>
              <a:t> (Accessed 11 February, 2025)</a:t>
            </a:r>
            <a:endParaRPr lang="en-GB" sz="1600" dirty="0">
              <a:solidFill>
                <a:srgbClr val="171717"/>
              </a:solidFill>
              <a:cs typeface="Arial"/>
            </a:endParaRPr>
          </a:p>
          <a:p>
            <a:pPr marL="0" indent="0">
              <a:buNone/>
            </a:pPr>
            <a:endParaRPr lang="en-GB" sz="1800">
              <a:solidFill>
                <a:srgbClr val="171717"/>
              </a:solidFill>
              <a:ea typeface="+mn-lt"/>
              <a:cs typeface="+mn-lt"/>
            </a:endParaRPr>
          </a:p>
          <a:p>
            <a:pPr marL="0" indent="0">
              <a:buNone/>
            </a:pPr>
            <a:endParaRPr lang="en-GB" sz="1800" dirty="0">
              <a:solidFill>
                <a:srgbClr val="171717"/>
              </a:solidFill>
              <a:cs typeface="Arial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2D0CA34-DC3D-DD48-B5D8-4BC980EA18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8480" y="153128"/>
            <a:ext cx="11244095" cy="526477"/>
          </a:xfrm>
        </p:spPr>
        <p:txBody>
          <a:bodyPr/>
          <a:lstStyle/>
          <a:p>
            <a:r>
              <a:rPr lang="en-GB">
                <a:cs typeface="Arial"/>
              </a:rPr>
              <a:t>References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AAB0EA-B45F-28D6-E6F7-E601BB9972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CC19541-5F6E-2C4C-BF21-196C1C8E2E31}" type="slidenum">
              <a:rPr lang="en-GB" smtClean="0"/>
              <a:pPr/>
              <a:t>17</a:t>
            </a:fld>
            <a:r>
              <a:rPr lang="en-GB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961127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5DDAD3-3C36-7F9D-CDD1-DF4DAC69D6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5353D7C-B250-90DD-3129-D395013AE4B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9426" y="-335032"/>
            <a:ext cx="11242825" cy="5494640"/>
          </a:xfrm>
        </p:spPr>
        <p:txBody>
          <a:bodyPr vert="horz" lIns="0" tIns="0" rIns="0" bIns="0" rtlCol="0" anchor="t">
            <a:noAutofit/>
          </a:bodyPr>
          <a:lstStyle/>
          <a:p>
            <a:pPr marL="0" indent="0">
              <a:buNone/>
            </a:pPr>
            <a:endParaRPr lang="en-GB" sz="1600">
              <a:ea typeface="+mn-lt"/>
              <a:cs typeface="+mn-lt"/>
            </a:endParaRPr>
          </a:p>
          <a:p>
            <a:pPr marL="0" indent="0">
              <a:buNone/>
            </a:pPr>
            <a:br>
              <a:rPr lang="en-GB" sz="1600" dirty="0">
                <a:ea typeface="+mn-lt"/>
                <a:cs typeface="+mn-lt"/>
              </a:rPr>
            </a:br>
            <a:endParaRPr lang="en-GB" sz="1600" i="1">
              <a:solidFill>
                <a:srgbClr val="171717"/>
              </a:solidFill>
              <a:ea typeface="+mn-lt"/>
              <a:cs typeface="+mn-lt"/>
            </a:endParaRPr>
          </a:p>
          <a:p>
            <a:pPr marL="0" indent="0">
              <a:buNone/>
            </a:pPr>
            <a:endParaRPr lang="en-GB" sz="1600" dirty="0">
              <a:solidFill>
                <a:srgbClr val="171717"/>
              </a:solidFill>
              <a:cs typeface="Arial"/>
            </a:endParaRPr>
          </a:p>
          <a:p>
            <a:pPr marL="0" indent="0">
              <a:buNone/>
            </a:pPr>
            <a:r>
              <a:rPr lang="en-GB" sz="1600" dirty="0" err="1">
                <a:solidFill>
                  <a:srgbClr val="171717"/>
                </a:solidFill>
                <a:cs typeface="Arial"/>
              </a:rPr>
              <a:t>Monbec</a:t>
            </a:r>
            <a:r>
              <a:rPr lang="en-GB" sz="1600" dirty="0">
                <a:solidFill>
                  <a:srgbClr val="171717"/>
                </a:solidFill>
                <a:cs typeface="Arial"/>
              </a:rPr>
              <a:t>, L. and Ding, A. (2024)</a:t>
            </a:r>
            <a:r>
              <a:rPr lang="en-GB" sz="1600" i="1" dirty="0">
                <a:solidFill>
                  <a:srgbClr val="171717"/>
                </a:solidFill>
                <a:cs typeface="Arial"/>
              </a:rPr>
              <a:t> Recovering Language in Higher Education Social Justice, Ethics and Practices</a:t>
            </a:r>
            <a:r>
              <a:rPr lang="en-GB" sz="1600" dirty="0">
                <a:solidFill>
                  <a:srgbClr val="171717"/>
                </a:solidFill>
                <a:cs typeface="Arial"/>
              </a:rPr>
              <a:t>. Palgrave Macmillan</a:t>
            </a:r>
            <a:endParaRPr lang="en-GB" dirty="0"/>
          </a:p>
          <a:p>
            <a:pPr marL="0" indent="0">
              <a:buNone/>
            </a:pPr>
            <a:r>
              <a:rPr lang="en-GB" sz="1600" dirty="0">
                <a:solidFill>
                  <a:srgbClr val="171717"/>
                </a:solidFill>
                <a:ea typeface="+mn-lt"/>
                <a:cs typeface="+mn-lt"/>
              </a:rPr>
              <a:t>Newman, J. (2020) ‘Critical realism, critical discourse analysis, and the morphogenetic approach.’ </a:t>
            </a:r>
            <a:r>
              <a:rPr lang="en-GB" sz="1600" i="1" dirty="0">
                <a:solidFill>
                  <a:srgbClr val="171717"/>
                </a:solidFill>
                <a:ea typeface="+mn-lt"/>
                <a:cs typeface="+mn-lt"/>
              </a:rPr>
              <a:t>Journal of Critical Realism</a:t>
            </a:r>
            <a:r>
              <a:rPr lang="en-GB" sz="1600" dirty="0">
                <a:solidFill>
                  <a:srgbClr val="171717"/>
                </a:solidFill>
                <a:ea typeface="+mn-lt"/>
                <a:cs typeface="+mn-lt"/>
              </a:rPr>
              <a:t>, 19 (5) pp. 433- 455.</a:t>
            </a:r>
            <a:endParaRPr lang="en-GB" sz="1600">
              <a:cs typeface="Arial"/>
            </a:endParaRPr>
          </a:p>
          <a:p>
            <a:pPr marL="0" indent="0">
              <a:buNone/>
            </a:pPr>
            <a:r>
              <a:rPr lang="en-GB" sz="1600" dirty="0" err="1">
                <a:solidFill>
                  <a:srgbClr val="171717"/>
                </a:solidFill>
                <a:ea typeface="+mn-lt"/>
                <a:cs typeface="+mn-lt"/>
              </a:rPr>
              <a:t>Odeneyi</a:t>
            </a:r>
            <a:r>
              <a:rPr lang="en-GB" sz="1600" dirty="0">
                <a:solidFill>
                  <a:srgbClr val="171717"/>
                </a:solidFill>
                <a:ea typeface="+mn-lt"/>
                <a:cs typeface="+mn-lt"/>
              </a:rPr>
              <a:t>, V. (2022) ‘Reimagining Conversations,’ Available at: https://www.arts.ac.uk/__data/assets/pdf_file/0032/359339/Reimagining-Conversations_FINAL.pdf (Accessed on 26.09.2025)</a:t>
            </a:r>
            <a:endParaRPr lang="en-GB" sz="1600">
              <a:cs typeface="Arial"/>
            </a:endParaRPr>
          </a:p>
          <a:p>
            <a:pPr marL="0" indent="0">
              <a:buNone/>
            </a:pPr>
            <a:r>
              <a:rPr lang="en-GB" sz="1600" dirty="0">
                <a:solidFill>
                  <a:srgbClr val="171717"/>
                </a:solidFill>
                <a:ea typeface="+mn-lt"/>
                <a:cs typeface="+mn-lt"/>
              </a:rPr>
              <a:t>Porto, M., and </a:t>
            </a:r>
            <a:r>
              <a:rPr lang="en-GB" sz="1600" err="1">
                <a:solidFill>
                  <a:srgbClr val="171717"/>
                </a:solidFill>
                <a:ea typeface="+mn-lt"/>
                <a:cs typeface="+mn-lt"/>
              </a:rPr>
              <a:t>Zembylas</a:t>
            </a:r>
            <a:r>
              <a:rPr lang="en-GB" sz="1600" dirty="0">
                <a:solidFill>
                  <a:srgbClr val="171717"/>
                </a:solidFill>
                <a:ea typeface="+mn-lt"/>
                <a:cs typeface="+mn-lt"/>
              </a:rPr>
              <a:t>, M. (2020) Pedagogies of discomfort in foreign language education: cultivating empathy and solidarity using art and literature,' </a:t>
            </a:r>
            <a:r>
              <a:rPr lang="en-GB" sz="1600" i="1" dirty="0">
                <a:solidFill>
                  <a:srgbClr val="171717"/>
                </a:solidFill>
                <a:ea typeface="+mn-lt"/>
                <a:cs typeface="+mn-lt"/>
              </a:rPr>
              <a:t>Language and Intercultural Communication</a:t>
            </a:r>
            <a:r>
              <a:rPr lang="en-GB" sz="1600" dirty="0">
                <a:solidFill>
                  <a:srgbClr val="171717"/>
                </a:solidFill>
                <a:ea typeface="+mn-lt"/>
                <a:cs typeface="+mn-lt"/>
              </a:rPr>
              <a:t>, 20(4), 356–374. https://doi.org/10.1080/14708477.2020.1740244</a:t>
            </a:r>
            <a:endParaRPr lang="en-GB" sz="1600">
              <a:cs typeface="Arial"/>
            </a:endParaRPr>
          </a:p>
          <a:p>
            <a:pPr marL="0" indent="0">
              <a:buNone/>
            </a:pPr>
            <a:r>
              <a:rPr lang="en-GB" sz="1600" dirty="0">
                <a:solidFill>
                  <a:srgbClr val="171717"/>
                </a:solidFill>
                <a:ea typeface="+mn-lt"/>
                <a:cs typeface="+mn-lt"/>
              </a:rPr>
              <a:t>Saunders, M.N.K., Thornhill, P., and Lewis, A. (2023) </a:t>
            </a:r>
            <a:r>
              <a:rPr lang="en-GB" sz="1600" i="1" dirty="0">
                <a:solidFill>
                  <a:srgbClr val="171717"/>
                </a:solidFill>
                <a:ea typeface="+mn-lt"/>
                <a:cs typeface="+mn-lt"/>
              </a:rPr>
              <a:t>Research methods for business students: Ninth ed.</a:t>
            </a:r>
            <a:r>
              <a:rPr lang="en-GB" sz="1600" dirty="0">
                <a:solidFill>
                  <a:srgbClr val="171717"/>
                </a:solidFill>
                <a:ea typeface="+mn-lt"/>
                <a:cs typeface="+mn-lt"/>
              </a:rPr>
              <a:t> Pearson</a:t>
            </a:r>
            <a:endParaRPr lang="en-GB" sz="1600">
              <a:cs typeface="Arial"/>
            </a:endParaRPr>
          </a:p>
          <a:p>
            <a:pPr marL="0" indent="0">
              <a:buNone/>
            </a:pPr>
            <a:r>
              <a:rPr lang="en-GB" sz="1600" dirty="0">
                <a:solidFill>
                  <a:srgbClr val="171717"/>
                </a:solidFill>
                <a:ea typeface="+mn-lt"/>
                <a:cs typeface="+mn-lt"/>
              </a:rPr>
              <a:t>Shepherd, K. (2007) ‘Higher education for sustainability: seeking affective learning outcomes,’ </a:t>
            </a:r>
            <a:r>
              <a:rPr lang="en-GB" sz="1600" i="1" dirty="0">
                <a:solidFill>
                  <a:srgbClr val="171717"/>
                </a:solidFill>
                <a:ea typeface="+mn-lt"/>
                <a:cs typeface="+mn-lt"/>
              </a:rPr>
              <a:t>International Journal of Sustainability in Higher Education </a:t>
            </a:r>
            <a:r>
              <a:rPr lang="en-GB" sz="1600" dirty="0">
                <a:solidFill>
                  <a:srgbClr val="171717"/>
                </a:solidFill>
                <a:ea typeface="+mn-lt"/>
                <a:cs typeface="+mn-lt"/>
              </a:rPr>
              <a:t>Vol. 9 (1), pp. 87-98 DOI 10.1108/1467637081084220</a:t>
            </a:r>
            <a:endParaRPr lang="en-GB" sz="1600" dirty="0">
              <a:solidFill>
                <a:srgbClr val="171717"/>
              </a:solidFill>
              <a:cs typeface="Arial" panose="020B0604020202020204"/>
            </a:endParaRPr>
          </a:p>
          <a:p>
            <a:pPr marL="0" indent="0">
              <a:buNone/>
            </a:pPr>
            <a:endParaRPr lang="en-GB" sz="1800" dirty="0">
              <a:solidFill>
                <a:srgbClr val="171717"/>
              </a:solidFill>
              <a:cs typeface="Arial" panose="020B0604020202020204"/>
            </a:endParaRPr>
          </a:p>
          <a:p>
            <a:pPr marL="0" indent="0">
              <a:buNone/>
            </a:pPr>
            <a:br>
              <a:rPr lang="en-US" dirty="0"/>
            </a:br>
            <a:endParaRPr lang="en-US" dirty="0"/>
          </a:p>
          <a:p>
            <a:pPr marL="0" indent="0">
              <a:buNone/>
            </a:pPr>
            <a:endParaRPr lang="en-GB" sz="1800" dirty="0">
              <a:solidFill>
                <a:srgbClr val="171717"/>
              </a:solidFill>
              <a:ea typeface="+mn-lt"/>
              <a:cs typeface="+mn-lt"/>
            </a:endParaRPr>
          </a:p>
          <a:p>
            <a:pPr marL="0" indent="0">
              <a:buNone/>
            </a:pPr>
            <a:endParaRPr lang="en-GB" sz="1800" dirty="0">
              <a:solidFill>
                <a:srgbClr val="171717"/>
              </a:solidFill>
              <a:cs typeface="Arial" panose="020B0604020202020204"/>
            </a:endParaRPr>
          </a:p>
          <a:p>
            <a:pPr marL="0" indent="0">
              <a:buNone/>
            </a:pPr>
            <a:endParaRPr lang="en-GB" sz="1800" dirty="0">
              <a:solidFill>
                <a:srgbClr val="171717"/>
              </a:solidFill>
              <a:cs typeface="Arial" panose="020B0604020202020204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62D7FE3-FE2E-0A8C-2C89-0A7B82446F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8479" y="225699"/>
            <a:ext cx="11244096" cy="502287"/>
          </a:xfrm>
        </p:spPr>
        <p:txBody>
          <a:bodyPr/>
          <a:lstStyle/>
          <a:p>
            <a:r>
              <a:rPr lang="en-GB">
                <a:cs typeface="Arial"/>
              </a:rPr>
              <a:t>References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FEE69B-7908-9D71-DBD4-5F1922D523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CC19541-5F6E-2C4C-BF21-196C1C8E2E31}" type="slidenum">
              <a:rPr lang="en-GB" smtClean="0"/>
              <a:pPr/>
              <a:t>18</a:t>
            </a:fld>
            <a:r>
              <a:rPr lang="en-GB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060348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D96292-CE6F-9356-54A2-78353A60B2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899BF02-78A4-8362-102B-7C35F06301F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9426" y="257635"/>
            <a:ext cx="11242825" cy="4901973"/>
          </a:xfrm>
        </p:spPr>
        <p:txBody>
          <a:bodyPr vert="horz" lIns="0" tIns="0" rIns="0" bIns="0" rtlCol="0" anchor="t">
            <a:noAutofit/>
          </a:bodyPr>
          <a:lstStyle/>
          <a:p>
            <a:pPr marL="0" indent="0">
              <a:buNone/>
            </a:pPr>
            <a:endParaRPr lang="en-GB" sz="1600">
              <a:ea typeface="+mn-lt"/>
              <a:cs typeface="+mn-lt"/>
            </a:endParaRPr>
          </a:p>
          <a:p>
            <a:pPr marL="0" indent="0">
              <a:buNone/>
            </a:pPr>
            <a:br>
              <a:rPr lang="en-GB" sz="1600" dirty="0">
                <a:ea typeface="+mn-lt"/>
                <a:cs typeface="+mn-lt"/>
              </a:rPr>
            </a:br>
            <a:endParaRPr lang="en-GB" sz="1600" i="1">
              <a:solidFill>
                <a:srgbClr val="171717"/>
              </a:solidFill>
              <a:ea typeface="+mn-lt"/>
              <a:cs typeface="+mn-lt"/>
            </a:endParaRPr>
          </a:p>
          <a:p>
            <a:pPr marL="0" indent="0">
              <a:buNone/>
            </a:pPr>
            <a:r>
              <a:rPr lang="en-GB" sz="1600" dirty="0">
                <a:solidFill>
                  <a:srgbClr val="171717"/>
                </a:solidFill>
                <a:cs typeface="Arial" panose="020B0604020202020204"/>
              </a:rPr>
              <a:t>Smeenk, W., Mayer, C., and James, E. (2025) 'The Empathy Compass for addressing Societal Challenges in Education. A tool for higher education to stimulate, facilitate and assess empathic awareness in multistakeholder collaborations,' </a:t>
            </a:r>
            <a:r>
              <a:rPr lang="en-GB" sz="1600" i="1" dirty="0">
                <a:solidFill>
                  <a:srgbClr val="171717"/>
                </a:solidFill>
                <a:cs typeface="Arial" panose="020B0604020202020204"/>
              </a:rPr>
              <a:t>Higher Education Research &amp; Development </a:t>
            </a:r>
            <a:r>
              <a:rPr lang="en-GB" sz="1600" dirty="0">
                <a:solidFill>
                  <a:srgbClr val="171717"/>
                </a:solidFill>
                <a:cs typeface="Arial" panose="020B0604020202020204"/>
              </a:rPr>
              <a:t>pp. 1-19</a:t>
            </a:r>
            <a:br>
              <a:rPr lang="en-GB" sz="1600" dirty="0">
                <a:cs typeface="Arial" panose="020B0604020202020204"/>
              </a:rPr>
            </a:br>
            <a:r>
              <a:rPr lang="en-GB" sz="1600" dirty="0">
                <a:solidFill>
                  <a:srgbClr val="171717"/>
                </a:solidFill>
                <a:cs typeface="Arial" panose="020B0604020202020204"/>
              </a:rPr>
              <a:t>https://doi.org/10.1080/07294360.2025.2510670</a:t>
            </a:r>
            <a:endParaRPr lang="en-GB" sz="1600" dirty="0">
              <a:solidFill>
                <a:srgbClr val="000000"/>
              </a:solidFill>
              <a:cs typeface="Arial" panose="020B0604020202020204"/>
            </a:endParaRPr>
          </a:p>
          <a:p>
            <a:pPr marL="0" indent="0">
              <a:buNone/>
            </a:pPr>
            <a:r>
              <a:rPr lang="en-GB" sz="1600" dirty="0">
                <a:solidFill>
                  <a:srgbClr val="171717"/>
                </a:solidFill>
                <a:cs typeface="Arial" panose="020B0604020202020204"/>
              </a:rPr>
              <a:t>Tesch, R. (1990) </a:t>
            </a:r>
            <a:r>
              <a:rPr lang="en-GB" sz="1600" i="1" dirty="0">
                <a:solidFill>
                  <a:srgbClr val="171717"/>
                </a:solidFill>
                <a:cs typeface="Arial" panose="020B0604020202020204"/>
              </a:rPr>
              <a:t>Qualitative Research: Analysis Types and Software Tools</a:t>
            </a:r>
            <a:r>
              <a:rPr lang="en-GB" sz="1600" dirty="0">
                <a:solidFill>
                  <a:srgbClr val="171717"/>
                </a:solidFill>
                <a:cs typeface="Arial" panose="020B0604020202020204"/>
              </a:rPr>
              <a:t>, pp. 77–111 Falmer</a:t>
            </a:r>
            <a:endParaRPr lang="en-GB" sz="1600" dirty="0">
              <a:solidFill>
                <a:srgbClr val="000000"/>
              </a:solidFill>
              <a:cs typeface="Arial" panose="020B0604020202020204"/>
            </a:endParaRPr>
          </a:p>
          <a:p>
            <a:pPr marL="0" indent="0">
              <a:buNone/>
            </a:pPr>
            <a:r>
              <a:rPr lang="en-GB" sz="1600" dirty="0">
                <a:solidFill>
                  <a:srgbClr val="171717"/>
                </a:solidFill>
                <a:cs typeface="Arial" panose="020B0604020202020204"/>
              </a:rPr>
              <a:t>Widdowson, H.E. (1983) </a:t>
            </a:r>
            <a:r>
              <a:rPr lang="en-GB" sz="1600" i="1" dirty="0">
                <a:solidFill>
                  <a:srgbClr val="171717"/>
                </a:solidFill>
                <a:cs typeface="Arial" panose="020B0604020202020204"/>
              </a:rPr>
              <a:t>Learning Purpose and Language Use</a:t>
            </a:r>
            <a:r>
              <a:rPr lang="en-GB" sz="1600" dirty="0">
                <a:solidFill>
                  <a:srgbClr val="171717"/>
                </a:solidFill>
                <a:cs typeface="Arial" panose="020B0604020202020204"/>
              </a:rPr>
              <a:t>. Oxford University Press</a:t>
            </a:r>
            <a:endParaRPr lang="en-GB" sz="1600">
              <a:cs typeface="Arial"/>
            </a:endParaRPr>
          </a:p>
          <a:p>
            <a:pPr marL="0" indent="0">
              <a:buNone/>
            </a:pPr>
            <a:r>
              <a:rPr lang="en-GB" sz="1600" err="1">
                <a:solidFill>
                  <a:srgbClr val="171717"/>
                </a:solidFill>
                <a:cs typeface="Arial" panose="020B0604020202020204"/>
              </a:rPr>
              <a:t>Zembylas</a:t>
            </a:r>
            <a:r>
              <a:rPr lang="en-GB" sz="1600" dirty="0">
                <a:solidFill>
                  <a:srgbClr val="171717"/>
                </a:solidFill>
                <a:cs typeface="Arial" panose="020B0604020202020204"/>
              </a:rPr>
              <a:t>, M. (2024) 'Affect, race, and white discomfort in schooling: Decolonial strategies for ‘pedagogies of discomfort’,' in </a:t>
            </a:r>
            <a:r>
              <a:rPr lang="en-GB" sz="1600" i="1" dirty="0">
                <a:solidFill>
                  <a:srgbClr val="171717"/>
                </a:solidFill>
                <a:cs typeface="Arial" panose="020B0604020202020204"/>
              </a:rPr>
              <a:t>Critical philosophy in race and education.</a:t>
            </a:r>
            <a:r>
              <a:rPr lang="en-GB" sz="1600" dirty="0">
                <a:solidFill>
                  <a:srgbClr val="171717"/>
                </a:solidFill>
                <a:cs typeface="Arial" panose="020B0604020202020204"/>
              </a:rPr>
              <a:t> Routledge</a:t>
            </a:r>
            <a:endParaRPr lang="en-GB" sz="1600">
              <a:cs typeface="Arial"/>
            </a:endParaRPr>
          </a:p>
          <a:p>
            <a:pPr marL="0" indent="0">
              <a:buNone/>
            </a:pPr>
            <a:r>
              <a:rPr lang="en-GB" sz="1600" dirty="0">
                <a:solidFill>
                  <a:srgbClr val="000000"/>
                </a:solidFill>
                <a:cs typeface="Arial" panose="020B0604020202020204"/>
              </a:rPr>
              <a:t>Zhang, H. (2021) 'Translanguaging space and classroom climate created by teacher’s emotional scaffolding and students’ emotional curves about EFL learning,' </a:t>
            </a:r>
            <a:r>
              <a:rPr lang="en-GB" sz="1600" i="1" dirty="0">
                <a:solidFill>
                  <a:srgbClr val="000000"/>
                </a:solidFill>
                <a:cs typeface="Arial" panose="020B0604020202020204"/>
              </a:rPr>
              <a:t>International Journal of Multilingualism. </a:t>
            </a:r>
            <a:r>
              <a:rPr lang="en-GB" sz="1600" dirty="0">
                <a:solidFill>
                  <a:srgbClr val="000000"/>
                </a:solidFill>
                <a:cs typeface="Arial" panose="020B0604020202020204"/>
              </a:rPr>
              <a:t>DOI: 10.1080/14790718.2021.2011893 </a:t>
            </a:r>
            <a:endParaRPr lang="en-GB" sz="1600">
              <a:solidFill>
                <a:srgbClr val="000000"/>
              </a:solidFill>
              <a:cs typeface="Arial" panose="020B0604020202020204"/>
            </a:endParaRPr>
          </a:p>
          <a:p>
            <a:pPr marL="0" indent="0">
              <a:buNone/>
            </a:pPr>
            <a:endParaRPr lang="en-GB" dirty="0">
              <a:cs typeface="Arial" panose="020B0604020202020204"/>
            </a:endParaRPr>
          </a:p>
          <a:p>
            <a:pPr marL="0" indent="0">
              <a:buNone/>
            </a:pPr>
            <a:br>
              <a:rPr lang="en-GB" dirty="0">
                <a:cs typeface="Arial" panose="020B0604020202020204"/>
              </a:rPr>
            </a:br>
            <a:endParaRPr lang="en-GB" dirty="0">
              <a:cs typeface="Arial" panose="020B0604020202020204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69924D8-365C-15AB-6C03-390357F5DD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0574" y="467603"/>
            <a:ext cx="11232001" cy="538573"/>
          </a:xfrm>
        </p:spPr>
        <p:txBody>
          <a:bodyPr/>
          <a:lstStyle/>
          <a:p>
            <a:r>
              <a:rPr lang="en-GB">
                <a:cs typeface="Arial"/>
              </a:rPr>
              <a:t>References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9A1E13-ADFC-AE84-EE53-50F6D66BFD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CC19541-5F6E-2C4C-BF21-196C1C8E2E31}" type="slidenum">
              <a:rPr lang="en-GB" smtClean="0"/>
              <a:pPr/>
              <a:t>19</a:t>
            </a:fld>
            <a:r>
              <a:rPr lang="en-GB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271736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118F6B-8B93-793F-7647-25336836BE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CC19541-5F6E-2C4C-BF21-196C1C8E2E31}" type="slidenum">
              <a:rPr lang="en-GB" smtClean="0"/>
              <a:pPr/>
              <a:t>2</a:t>
            </a:fld>
            <a:r>
              <a:rPr lang="en-GB"/>
              <a:t> </a:t>
            </a:r>
          </a:p>
        </p:txBody>
      </p:sp>
      <p:pic>
        <p:nvPicPr>
          <p:cNvPr id="9" name="Picture 8" descr="A white board with different writing on it&#10;&#10;AI-generated content may be incorrect.">
            <a:extLst>
              <a:ext uri="{FF2B5EF4-FFF2-40B4-BE49-F238E27FC236}">
                <a16:creationId xmlns:a16="http://schemas.microsoft.com/office/drawing/2014/main" id="{67DEAF38-D59E-677A-1099-1BF2A6ED47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7655" y="2596344"/>
            <a:ext cx="3216081" cy="4322281"/>
          </a:xfrm>
          <a:prstGeom prst="rect">
            <a:avLst/>
          </a:prstGeom>
        </p:spPr>
      </p:pic>
      <p:pic>
        <p:nvPicPr>
          <p:cNvPr id="10" name="Picture 9" descr="A white board with writing on it&#10;&#10;AI-generated content may be incorrect.">
            <a:extLst>
              <a:ext uri="{FF2B5EF4-FFF2-40B4-BE49-F238E27FC236}">
                <a16:creationId xmlns:a16="http://schemas.microsoft.com/office/drawing/2014/main" id="{A4076601-5D88-1A6F-4765-AFD8EC86A4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3" y="-2041"/>
            <a:ext cx="4672389" cy="3499605"/>
          </a:xfrm>
          <a:prstGeom prst="rect">
            <a:avLst/>
          </a:prstGeom>
        </p:spPr>
      </p:pic>
      <p:pic>
        <p:nvPicPr>
          <p:cNvPr id="11" name="Picture 10" descr="A whiteboard with writing on it&#10;&#10;AI-generated content may be incorrect.">
            <a:extLst>
              <a:ext uri="{FF2B5EF4-FFF2-40B4-BE49-F238E27FC236}">
                <a16:creationId xmlns:a16="http://schemas.microsoft.com/office/drawing/2014/main" id="{78586B60-52A4-C00A-2556-5436823F49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095" y="3410857"/>
            <a:ext cx="4644573" cy="3495524"/>
          </a:xfrm>
          <a:prstGeom prst="rect">
            <a:avLst/>
          </a:prstGeom>
        </p:spPr>
      </p:pic>
      <p:pic>
        <p:nvPicPr>
          <p:cNvPr id="13" name="Picture 12" descr="A white board with writing on it&#10;&#10;AI-generated content may be incorrect.">
            <a:extLst>
              <a:ext uri="{FF2B5EF4-FFF2-40B4-BE49-F238E27FC236}">
                <a16:creationId xmlns:a16="http://schemas.microsoft.com/office/drawing/2014/main" id="{DB760DF8-FA75-133B-FC73-4E82566844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45208" y="0"/>
            <a:ext cx="4746792" cy="3492722"/>
          </a:xfrm>
          <a:prstGeom prst="rect">
            <a:avLst/>
          </a:prstGeom>
        </p:spPr>
      </p:pic>
      <p:pic>
        <p:nvPicPr>
          <p:cNvPr id="14" name="Picture 13" descr="A white board with writing on it&#10;&#10;AI-generated content may be incorrect.">
            <a:extLst>
              <a:ext uri="{FF2B5EF4-FFF2-40B4-BE49-F238E27FC236}">
                <a16:creationId xmlns:a16="http://schemas.microsoft.com/office/drawing/2014/main" id="{A1B6BE34-A570-3824-0055-907FC2BA94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3476" y="0"/>
            <a:ext cx="2760885" cy="3127505"/>
          </a:xfrm>
          <a:prstGeom prst="rect">
            <a:avLst/>
          </a:prstGeom>
        </p:spPr>
      </p:pic>
      <p:pic>
        <p:nvPicPr>
          <p:cNvPr id="15" name="Picture 14" descr="A white board with writing on it&#10;&#10;AI-generated content may be incorrect.">
            <a:extLst>
              <a:ext uri="{FF2B5EF4-FFF2-40B4-BE49-F238E27FC236}">
                <a16:creationId xmlns:a16="http://schemas.microsoft.com/office/drawing/2014/main" id="{673E65BD-BCA8-27D1-EA2F-461C5DFDDE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43725" y="3422499"/>
            <a:ext cx="4651979" cy="349643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6BE3160-1443-EB2E-AA4C-C64782EAE570}"/>
              </a:ext>
            </a:extLst>
          </p:cNvPr>
          <p:cNvSpPr/>
          <p:nvPr/>
        </p:nvSpPr>
        <p:spPr>
          <a:xfrm>
            <a:off x="2337422" y="3005503"/>
            <a:ext cx="8134811" cy="58915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1600" b="1" dirty="0">
                <a:solidFill>
                  <a:schemeClr val="accent2">
                    <a:lumMod val="76000"/>
                  </a:schemeClr>
                </a:solidFill>
                <a:cs typeface="Arial"/>
              </a:rPr>
              <a:t>Language Development</a:t>
            </a:r>
            <a:r>
              <a:rPr lang="en-GB" sz="1600" b="1" dirty="0">
                <a:solidFill>
                  <a:schemeClr val="tx1"/>
                </a:solidFill>
                <a:cs typeface="Arial"/>
              </a:rPr>
              <a:t>_ </a:t>
            </a:r>
            <a:r>
              <a:rPr lang="en-GB" sz="1600" b="1" dirty="0">
                <a:solidFill>
                  <a:schemeClr val="accent2">
                    <a:lumMod val="76000"/>
                  </a:schemeClr>
                </a:solidFill>
                <a:cs typeface="Arial"/>
              </a:rPr>
              <a:t>5 x MA</a:t>
            </a:r>
            <a:r>
              <a:rPr lang="en-GB" sz="1600" b="1" dirty="0">
                <a:solidFill>
                  <a:schemeClr val="tx1"/>
                </a:solidFill>
                <a:cs typeface="Arial"/>
              </a:rPr>
              <a:t>_ </a:t>
            </a:r>
            <a:r>
              <a:rPr lang="en-GB" sz="1600" b="1" dirty="0">
                <a:solidFill>
                  <a:schemeClr val="accent2">
                    <a:lumMod val="76000"/>
                  </a:schemeClr>
                </a:solidFill>
                <a:cs typeface="Arial"/>
              </a:rPr>
              <a:t>1 x PG Dip</a:t>
            </a:r>
            <a:r>
              <a:rPr lang="en-GB" sz="1600" b="1" dirty="0">
                <a:solidFill>
                  <a:schemeClr val="tx1"/>
                </a:solidFill>
                <a:cs typeface="Arial"/>
              </a:rPr>
              <a:t>_ Fashion Business School London College of Fashion_ Block One_ 2025</a:t>
            </a:r>
            <a:endParaRPr lang="en-GB" sz="1600">
              <a:solidFill>
                <a:schemeClr val="tx1"/>
              </a:solidFill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92A2DC8-1C76-F679-0CAC-8C812BFA09B9}"/>
              </a:ext>
            </a:extLst>
          </p:cNvPr>
          <p:cNvSpPr/>
          <p:nvPr/>
        </p:nvSpPr>
        <p:spPr>
          <a:xfrm>
            <a:off x="11116453" y="5968082"/>
            <a:ext cx="846161" cy="63007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2400" b="1" dirty="0">
                <a:solidFill>
                  <a:schemeClr val="tx1"/>
                </a:solidFill>
                <a:cs typeface="Arial"/>
              </a:rPr>
              <a:t>LO2</a:t>
            </a:r>
            <a:endParaRPr lang="en-GB" sz="2400" dirty="0">
              <a:solidFill>
                <a:schemeClr val="tx1"/>
              </a:solidFill>
              <a:cs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0747516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A6F930-3653-AC75-2E7E-8D5CFD6001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2B9593A-334C-1112-7703-87033C016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433" y="-318783"/>
            <a:ext cx="8829492" cy="6927290"/>
          </a:xfrm>
        </p:spPr>
        <p:txBody>
          <a:bodyPr/>
          <a:lstStyle/>
          <a:p>
            <a:r>
              <a:rPr lang="en-US" sz="2400" dirty="0"/>
              <a:t>Thank</a:t>
            </a:r>
            <a:r>
              <a:rPr lang="en-US" sz="2400" dirty="0">
                <a:solidFill>
                  <a:schemeClr val="accent2"/>
                </a:solidFill>
              </a:rPr>
              <a:t> you</a:t>
            </a:r>
            <a:br>
              <a:rPr lang="en-US" sz="2400" dirty="0">
                <a:cs typeface="Arial"/>
              </a:rPr>
            </a:br>
            <a:r>
              <a:rPr lang="en-US" sz="2400" dirty="0">
                <a:cs typeface="Arial"/>
              </a:rPr>
              <a:t>to </a:t>
            </a:r>
            <a:br>
              <a:rPr lang="en-US" sz="2400" dirty="0">
                <a:solidFill>
                  <a:srgbClr val="FFFFFF"/>
                </a:solidFill>
                <a:cs typeface="Arial"/>
              </a:rPr>
            </a:br>
            <a:br>
              <a:rPr lang="en-US" sz="2400" dirty="0">
                <a:cs typeface="Arial"/>
              </a:rPr>
            </a:br>
            <a:r>
              <a:rPr lang="en-US" sz="2400">
                <a:solidFill>
                  <a:schemeClr val="accent2"/>
                </a:solidFill>
                <a:cs typeface="Arial"/>
              </a:rPr>
              <a:t>Tim Williams </a:t>
            </a:r>
            <a:br>
              <a:rPr lang="en-US" sz="2400" dirty="0">
                <a:cs typeface="Arial"/>
              </a:rPr>
            </a:br>
            <a:r>
              <a:rPr lang="en-US" sz="2400" dirty="0">
                <a:solidFill>
                  <a:schemeClr val="accent2"/>
                </a:solidFill>
                <a:cs typeface="Arial"/>
              </a:rPr>
              <a:t>Julie Dennison,</a:t>
            </a:r>
            <a:br>
              <a:rPr lang="en-US" sz="2400" dirty="0">
                <a:cs typeface="Arial"/>
              </a:rPr>
            </a:br>
            <a:r>
              <a:rPr lang="en-US" sz="2400" dirty="0">
                <a:solidFill>
                  <a:schemeClr val="accent2"/>
                </a:solidFill>
                <a:cs typeface="Arial"/>
              </a:rPr>
              <a:t>Jo Onno, </a:t>
            </a:r>
            <a:br>
              <a:rPr lang="en-US" sz="2400" dirty="0">
                <a:cs typeface="Arial"/>
              </a:rPr>
            </a:br>
            <a:r>
              <a:rPr lang="en-US" sz="2400">
                <a:solidFill>
                  <a:schemeClr val="accent2"/>
                </a:solidFill>
                <a:cs typeface="Arial"/>
              </a:rPr>
              <a:t>Zoi </a:t>
            </a:r>
            <a:r>
              <a:rPr lang="en-US" sz="2400" err="1">
                <a:solidFill>
                  <a:schemeClr val="accent2"/>
                </a:solidFill>
                <a:cs typeface="Arial"/>
              </a:rPr>
              <a:t>Zoupanou</a:t>
            </a:r>
            <a:r>
              <a:rPr lang="en-US" sz="2400" dirty="0">
                <a:solidFill>
                  <a:schemeClr val="accent2"/>
                </a:solidFill>
                <a:cs typeface="Arial"/>
              </a:rPr>
              <a:t>,</a:t>
            </a:r>
            <a:br>
              <a:rPr lang="en-US" sz="2400" dirty="0">
                <a:cs typeface="Arial"/>
              </a:rPr>
            </a:br>
            <a:r>
              <a:rPr lang="en-US" sz="2400" dirty="0">
                <a:solidFill>
                  <a:schemeClr val="accent2"/>
                </a:solidFill>
                <a:cs typeface="Arial"/>
              </a:rPr>
              <a:t>Sophia Di Piazza </a:t>
            </a:r>
            <a:br>
              <a:rPr lang="en-US" sz="2400" dirty="0">
                <a:cs typeface="Arial"/>
              </a:rPr>
            </a:br>
            <a:r>
              <a:rPr lang="en-US" sz="2400" dirty="0">
                <a:solidFill>
                  <a:schemeClr val="accent2"/>
                </a:solidFill>
                <a:cs typeface="Arial"/>
              </a:rPr>
              <a:t>The LCF Fashion Business School,</a:t>
            </a:r>
            <a:br>
              <a:rPr lang="en-US" sz="2400" dirty="0">
                <a:cs typeface="Arial"/>
              </a:rPr>
            </a:br>
            <a:r>
              <a:rPr lang="en-US" sz="2400" dirty="0">
                <a:solidFill>
                  <a:schemeClr val="accent2"/>
                </a:solidFill>
                <a:cs typeface="Arial"/>
              </a:rPr>
              <a:t>all the critical friends on the 2025-26 PG Cert </a:t>
            </a:r>
            <a:br>
              <a:rPr lang="en-US" sz="2400" dirty="0">
                <a:solidFill>
                  <a:schemeClr val="accent2"/>
                </a:solidFill>
                <a:cs typeface="Arial"/>
              </a:rPr>
            </a:br>
            <a:br>
              <a:rPr lang="en-US" sz="2400" dirty="0">
                <a:cs typeface="Arial"/>
              </a:rPr>
            </a:br>
            <a:r>
              <a:rPr lang="en-US" sz="2400">
                <a:cs typeface="Arial"/>
              </a:rPr>
              <a:t>and</a:t>
            </a:r>
            <a:r>
              <a:rPr lang="en-US" sz="2400" dirty="0">
                <a:solidFill>
                  <a:schemeClr val="accent2"/>
                </a:solidFill>
                <a:cs typeface="Arial"/>
              </a:rPr>
              <a:t> </a:t>
            </a:r>
            <a:br>
              <a:rPr lang="en-US" sz="2400" dirty="0">
                <a:cs typeface="Arial"/>
              </a:rPr>
            </a:br>
            <a:r>
              <a:rPr lang="en-US" sz="2400" dirty="0">
                <a:solidFill>
                  <a:schemeClr val="accent2"/>
                </a:solidFill>
                <a:cs typeface="Arial"/>
              </a:rPr>
              <a:t>all the student participants in the study. </a:t>
            </a:r>
            <a:r>
              <a:rPr lang="en-US" dirty="0">
                <a:solidFill>
                  <a:schemeClr val="accent2"/>
                </a:solidFill>
                <a:cs typeface="Arial"/>
              </a:rPr>
              <a:t> </a:t>
            </a:r>
            <a:br>
              <a:rPr lang="en-US" dirty="0">
                <a:cs typeface="Arial"/>
              </a:rPr>
            </a:br>
            <a:br>
              <a:rPr lang="en-US" dirty="0"/>
            </a:br>
            <a:r>
              <a:rPr lang="en-US" sz="1800" b="0" dirty="0">
                <a:cs typeface="Arial"/>
              </a:rPr>
              <a:t>Ian Holmes MSc BA (Hons) AFHEA</a:t>
            </a:r>
            <a:br>
              <a:rPr lang="en-US" sz="1800" b="0" dirty="0">
                <a:cs typeface="Arial"/>
              </a:rPr>
            </a:br>
            <a:br>
              <a:rPr lang="en-US" sz="1800" b="0" dirty="0">
                <a:cs typeface="Arial"/>
              </a:rPr>
            </a:br>
            <a:r>
              <a:rPr lang="en-US" sz="1800" b="0" dirty="0">
                <a:cs typeface="Arial"/>
              </a:rPr>
              <a:t>i.holmes@arts.ac.uk</a:t>
            </a:r>
          </a:p>
        </p:txBody>
      </p:sp>
      <p:pic>
        <p:nvPicPr>
          <p:cNvPr id="5" name="Picture 4" descr="A white board with different writing on it&#10;&#10;AI-generated content may be incorrect.">
            <a:extLst>
              <a:ext uri="{FF2B5EF4-FFF2-40B4-BE49-F238E27FC236}">
                <a16:creationId xmlns:a16="http://schemas.microsoft.com/office/drawing/2014/main" id="{6D4F5AFC-31F9-6A18-0CF2-3052CD12FD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4925" y="1025840"/>
            <a:ext cx="2776114" cy="375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9010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97409C-B304-07FC-398F-953A4BAC05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8DA4F7-0665-33F0-72C9-FDDB20ABD7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3833" y="2538043"/>
            <a:ext cx="11140620" cy="2302009"/>
          </a:xfrm>
        </p:spPr>
        <p:txBody>
          <a:bodyPr/>
          <a:lstStyle/>
          <a:p>
            <a:br>
              <a:rPr lang="en-US" sz="2000" dirty="0">
                <a:cs typeface="Arial"/>
              </a:rPr>
            </a:br>
            <a:r>
              <a:rPr lang="en-US" dirty="0">
                <a:solidFill>
                  <a:srgbClr val="FF0000"/>
                </a:solidFill>
                <a:cs typeface="Arial"/>
              </a:rPr>
              <a:t>APPENDIX*Extra slides for discussion </a:t>
            </a:r>
            <a:r>
              <a:rPr lang="en-US" dirty="0">
                <a:cs typeface="Arial"/>
              </a:rPr>
              <a:t>– </a:t>
            </a:r>
            <a:r>
              <a:rPr lang="en-US" dirty="0">
                <a:solidFill>
                  <a:srgbClr val="FF0000"/>
                </a:solidFill>
                <a:cs typeface="Arial"/>
              </a:rPr>
              <a:t>ad hoc: </a:t>
            </a:r>
            <a:br>
              <a:rPr lang="en-US" dirty="0">
                <a:solidFill>
                  <a:srgbClr val="FF0000"/>
                </a:solidFill>
                <a:cs typeface="Arial"/>
              </a:rPr>
            </a:br>
            <a:r>
              <a:rPr lang="en-US" dirty="0">
                <a:cs typeface="Arial"/>
              </a:rPr>
              <a:t>(Reference List above also </a:t>
            </a:r>
            <a:br>
              <a:rPr lang="en-US" dirty="0">
                <a:cs typeface="Arial"/>
              </a:rPr>
            </a:br>
            <a:r>
              <a:rPr lang="en-US" dirty="0">
                <a:cs typeface="Arial"/>
              </a:rPr>
              <a:t>contains sources cited here)</a:t>
            </a:r>
            <a:br>
              <a:rPr lang="en-US" dirty="0">
                <a:cs typeface="Arial"/>
              </a:rPr>
            </a:br>
            <a:r>
              <a:rPr lang="en-US" dirty="0">
                <a:cs typeface="Arial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3359920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EDADB0-B4A8-8275-669C-291F7AAB8F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604A9B-51C4-BF60-4A15-54C85C855C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3833" y="2538043"/>
            <a:ext cx="11140620" cy="3100294"/>
          </a:xfrm>
        </p:spPr>
        <p:txBody>
          <a:bodyPr/>
          <a:lstStyle/>
          <a:p>
            <a:r>
              <a:rPr lang="en-US" sz="3200" dirty="0">
                <a:solidFill>
                  <a:schemeClr val="accent1"/>
                </a:solidFill>
                <a:cs typeface="Arial"/>
              </a:rPr>
              <a:t>'The EAP classroom is a site of power, agency </a:t>
            </a:r>
            <a:br>
              <a:rPr lang="en-US" sz="3200" dirty="0">
                <a:cs typeface="Arial"/>
              </a:rPr>
            </a:br>
            <a:r>
              <a:rPr lang="en-US" sz="3200" dirty="0">
                <a:solidFill>
                  <a:schemeClr val="accent1"/>
                </a:solidFill>
                <a:cs typeface="Arial"/>
              </a:rPr>
              <a:t>and multiple meaning makings'</a:t>
            </a:r>
            <a:r>
              <a:rPr lang="en-US" sz="2800" dirty="0">
                <a:solidFill>
                  <a:schemeClr val="accent2">
                    <a:lumMod val="60000"/>
                    <a:lumOff val="40000"/>
                  </a:schemeClr>
                </a:solidFill>
                <a:cs typeface="Arial"/>
              </a:rPr>
              <a:t> </a:t>
            </a:r>
            <a:br>
              <a:rPr lang="en-US" sz="2800" dirty="0">
                <a:solidFill>
                  <a:schemeClr val="accent2">
                    <a:lumMod val="60000"/>
                    <a:lumOff val="40000"/>
                  </a:schemeClr>
                </a:solidFill>
                <a:cs typeface="Arial"/>
              </a:rPr>
            </a:br>
            <a:r>
              <a:rPr lang="en-US" sz="2400" b="0" dirty="0">
                <a:cs typeface="Arial"/>
              </a:rPr>
              <a:t>(Chun, 2015, p. 2)</a:t>
            </a:r>
            <a:br>
              <a:rPr lang="en-US" sz="2000" dirty="0">
                <a:cs typeface="Arial"/>
              </a:rPr>
            </a:br>
            <a:br>
              <a:rPr lang="en-US" dirty="0">
                <a:cs typeface="Arial"/>
              </a:rPr>
            </a:br>
            <a:r>
              <a:rPr lang="en-US" dirty="0">
                <a:cs typeface="Arial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4542602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12DD4B-00A4-047E-1144-E352704D04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913489-1581-BD2E-5B0E-D135FF00E0A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  <a:cs typeface="Arial"/>
              </a:rPr>
              <a:t>Two broad ontologies:</a:t>
            </a:r>
            <a:r>
              <a:rPr lang="en-US" dirty="0">
                <a:cs typeface="Arial" panose="020B0604020202020204"/>
              </a:rPr>
              <a:t> </a:t>
            </a:r>
            <a:br>
              <a:rPr lang="en-US" dirty="0">
                <a:cs typeface="Arial" panose="020B0604020202020204"/>
              </a:rPr>
            </a:br>
            <a:r>
              <a:rPr lang="en-US" dirty="0">
                <a:solidFill>
                  <a:schemeClr val="accent2">
                    <a:lumMod val="76000"/>
                  </a:schemeClr>
                </a:solidFill>
                <a:cs typeface="Arial" panose="020B0604020202020204"/>
              </a:rPr>
              <a:t>Language as rule </a:t>
            </a:r>
            <a:r>
              <a:rPr lang="en-US" dirty="0">
                <a:cs typeface="Arial" panose="020B0604020202020204"/>
              </a:rPr>
              <a:t>vs </a:t>
            </a:r>
            <a:r>
              <a:rPr lang="en-US" dirty="0">
                <a:solidFill>
                  <a:schemeClr val="accent2">
                    <a:lumMod val="76000"/>
                  </a:schemeClr>
                </a:solidFill>
                <a:cs typeface="Arial" panose="020B0604020202020204"/>
              </a:rPr>
              <a:t>language as resource</a:t>
            </a:r>
            <a:br>
              <a:rPr lang="en-US" dirty="0">
                <a:cs typeface="Arial" panose="020B0604020202020204"/>
              </a:rPr>
            </a:br>
            <a:r>
              <a:rPr lang="en-US" sz="3200" b="0" dirty="0">
                <a:cs typeface="Arial" panose="020B0604020202020204"/>
              </a:rPr>
              <a:t>(</a:t>
            </a:r>
            <a:r>
              <a:rPr lang="en-US" sz="3200" b="0" dirty="0" err="1">
                <a:cs typeface="Arial" panose="020B0604020202020204"/>
              </a:rPr>
              <a:t>Monbec</a:t>
            </a:r>
            <a:r>
              <a:rPr lang="en-US" sz="3200" b="0" dirty="0">
                <a:cs typeface="Arial" panose="020B0604020202020204"/>
              </a:rPr>
              <a:t> and Ding, 2024)</a:t>
            </a:r>
          </a:p>
        </p:txBody>
      </p:sp>
    </p:spTree>
    <p:extLst>
      <p:ext uri="{BB962C8B-B14F-4D97-AF65-F5344CB8AC3E}">
        <p14:creationId xmlns:p14="http://schemas.microsoft.com/office/powerpoint/2010/main" val="27345254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D26B2B-9BAE-605D-8983-CD094D514F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B427CE-D077-529F-B989-6546EE79A3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50975" y="2489662"/>
            <a:ext cx="9290050" cy="2556008"/>
          </a:xfrm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  <a:cs typeface="Arial"/>
              </a:rPr>
              <a:t>Two </a:t>
            </a:r>
            <a:r>
              <a:rPr lang="en-US" dirty="0">
                <a:cs typeface="Arial" panose="020B0604020202020204"/>
              </a:rPr>
              <a:t>paradigms: </a:t>
            </a:r>
            <a:br>
              <a:rPr lang="en-US" dirty="0">
                <a:cs typeface="Arial" panose="020B0604020202020204"/>
              </a:rPr>
            </a:br>
            <a:r>
              <a:rPr lang="en-US" dirty="0">
                <a:cs typeface="Arial" panose="020B0604020202020204"/>
              </a:rPr>
              <a:t>product</a:t>
            </a:r>
            <a:r>
              <a:rPr lang="en-US" dirty="0">
                <a:solidFill>
                  <a:schemeClr val="accent2">
                    <a:lumMod val="76000"/>
                  </a:schemeClr>
                </a:solidFill>
                <a:cs typeface="Arial" panose="020B0604020202020204"/>
              </a:rPr>
              <a:t> (training) </a:t>
            </a:r>
            <a:r>
              <a:rPr lang="en-US" dirty="0">
                <a:cs typeface="Arial" panose="020B0604020202020204"/>
              </a:rPr>
              <a:t>vs </a:t>
            </a:r>
            <a:r>
              <a:rPr lang="en-US" dirty="0">
                <a:solidFill>
                  <a:srgbClr val="FFFFFF"/>
                </a:solidFill>
                <a:cs typeface="Arial" panose="020B0604020202020204"/>
              </a:rPr>
              <a:t>process</a:t>
            </a:r>
            <a:r>
              <a:rPr lang="en-US" dirty="0">
                <a:solidFill>
                  <a:schemeClr val="accent2">
                    <a:lumMod val="76000"/>
                  </a:schemeClr>
                </a:solidFill>
                <a:cs typeface="Arial" panose="020B0604020202020204"/>
              </a:rPr>
              <a:t> (education)</a:t>
            </a:r>
            <a:br>
              <a:rPr lang="en-US" dirty="0">
                <a:cs typeface="Arial" panose="020B0604020202020204"/>
              </a:rPr>
            </a:br>
            <a:r>
              <a:rPr lang="en-US" b="0" dirty="0">
                <a:cs typeface="Arial" panose="020B0604020202020204"/>
              </a:rPr>
              <a:t>(Widdowson, 1983)</a:t>
            </a:r>
            <a:br>
              <a:rPr lang="en-US" dirty="0">
                <a:cs typeface="Arial" panose="020B0604020202020204"/>
              </a:rPr>
            </a:br>
            <a:endParaRPr lang="en-US" b="0">
              <a:cs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7587531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26FF48-D61B-D69F-3672-44D6E9C3F3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77E367A-78DD-54AF-73F2-3849B3B823C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28665" y="1217311"/>
            <a:ext cx="11883870" cy="4732640"/>
          </a:xfrm>
        </p:spPr>
        <p:txBody>
          <a:bodyPr vert="horz" lIns="0" tIns="0" rIns="0" bIns="0" rtlCol="0" anchor="t">
            <a:noAutofit/>
          </a:bodyPr>
          <a:lstStyle/>
          <a:p>
            <a:pPr marL="431800" indent="-431800"/>
            <a:r>
              <a:rPr lang="en-GB" dirty="0">
                <a:cs typeface="Arial"/>
              </a:rPr>
              <a:t>Translanguaging optimizes </a:t>
            </a:r>
            <a:r>
              <a:rPr lang="en-GB" b="1" dirty="0">
                <a:solidFill>
                  <a:schemeClr val="accent2">
                    <a:lumMod val="76000"/>
                  </a:schemeClr>
                </a:solidFill>
                <a:cs typeface="Arial"/>
              </a:rPr>
              <a:t>the potential for communication</a:t>
            </a:r>
            <a:r>
              <a:rPr lang="en-GB" dirty="0">
                <a:cs typeface="Arial"/>
              </a:rPr>
              <a:t> through </a:t>
            </a:r>
            <a:r>
              <a:rPr lang="en-GB" b="1" dirty="0">
                <a:solidFill>
                  <a:schemeClr val="accent2">
                    <a:lumMod val="76000"/>
                  </a:schemeClr>
                </a:solidFill>
                <a:cs typeface="Arial"/>
              </a:rPr>
              <a:t>accessing different linguistic</a:t>
            </a:r>
            <a:r>
              <a:rPr lang="en-GB" dirty="0">
                <a:cs typeface="Arial"/>
              </a:rPr>
              <a:t> features of ‘autonomous languages’ (Garcia, 2009, p.140).</a:t>
            </a:r>
            <a:endParaRPr lang="en-US" dirty="0"/>
          </a:p>
          <a:p>
            <a:pPr marL="431800" indent="-431800"/>
            <a:endParaRPr lang="en-GB">
              <a:cs typeface="Arial"/>
            </a:endParaRPr>
          </a:p>
          <a:p>
            <a:pPr marL="431800" indent="-431800"/>
            <a:r>
              <a:rPr lang="en-GB" dirty="0">
                <a:solidFill>
                  <a:srgbClr val="171717"/>
                </a:solidFill>
                <a:cs typeface="Arial"/>
              </a:rPr>
              <a:t>By recognising linguistic diversity as an asset, educators can enhance </a:t>
            </a:r>
            <a:r>
              <a:rPr lang="en-GB" b="1" dirty="0">
                <a:solidFill>
                  <a:schemeClr val="accent2">
                    <a:lumMod val="76000"/>
                  </a:schemeClr>
                </a:solidFill>
                <a:cs typeface="Arial"/>
              </a:rPr>
              <a:t>cognitive engagement</a:t>
            </a:r>
            <a:r>
              <a:rPr lang="en-GB" dirty="0">
                <a:solidFill>
                  <a:srgbClr val="171717"/>
                </a:solidFill>
                <a:cs typeface="Arial"/>
              </a:rPr>
              <a:t>, foster </a:t>
            </a:r>
            <a:r>
              <a:rPr lang="en-GB" b="1" dirty="0">
                <a:solidFill>
                  <a:schemeClr val="accent2">
                    <a:lumMod val="76000"/>
                  </a:schemeClr>
                </a:solidFill>
                <a:cs typeface="Arial"/>
              </a:rPr>
              <a:t>inclusivity</a:t>
            </a:r>
            <a:r>
              <a:rPr lang="en-GB" dirty="0">
                <a:solidFill>
                  <a:srgbClr val="171717"/>
                </a:solidFill>
                <a:cs typeface="Arial"/>
              </a:rPr>
              <a:t>, and contribute to</a:t>
            </a:r>
            <a:r>
              <a:rPr lang="en-GB" b="1" dirty="0">
                <a:solidFill>
                  <a:schemeClr val="accent2">
                    <a:lumMod val="76000"/>
                  </a:schemeClr>
                </a:solidFill>
                <a:cs typeface="Arial"/>
              </a:rPr>
              <a:t> decolonising </a:t>
            </a:r>
            <a:r>
              <a:rPr lang="en-GB" dirty="0">
                <a:solidFill>
                  <a:srgbClr val="171717"/>
                </a:solidFill>
                <a:cs typeface="Arial"/>
              </a:rPr>
              <a:t>academic spaces (Albaba, 2025, p. 4)</a:t>
            </a:r>
            <a:endParaRPr lang="en-GB" dirty="0">
              <a:solidFill>
                <a:srgbClr val="000000"/>
              </a:solidFill>
              <a:cs typeface="Arial"/>
            </a:endParaRPr>
          </a:p>
          <a:p>
            <a:pPr marL="431800" indent="-431800"/>
            <a:endParaRPr lang="en-GB">
              <a:solidFill>
                <a:srgbClr val="000000"/>
              </a:solidFill>
              <a:cs typeface="Arial"/>
            </a:endParaRPr>
          </a:p>
          <a:p>
            <a:pPr marL="431800" indent="-431800"/>
            <a:r>
              <a:rPr lang="en-GB" b="1" dirty="0">
                <a:solidFill>
                  <a:schemeClr val="accent2">
                    <a:lumMod val="76000"/>
                  </a:schemeClr>
                </a:solidFill>
                <a:cs typeface="Arial"/>
              </a:rPr>
              <a:t>‘Linguistic determinism</a:t>
            </a:r>
            <a:r>
              <a:rPr lang="en-GB" b="1" dirty="0">
                <a:cs typeface="Arial"/>
              </a:rPr>
              <a:t>’</a:t>
            </a:r>
            <a:r>
              <a:rPr lang="en-GB" dirty="0">
                <a:cs typeface="Arial"/>
              </a:rPr>
              <a:t> is the system through which we</a:t>
            </a:r>
            <a:r>
              <a:rPr lang="en-GB" b="1" dirty="0">
                <a:cs typeface="Arial"/>
              </a:rPr>
              <a:t> </a:t>
            </a:r>
            <a:r>
              <a:rPr lang="en-GB" b="1" dirty="0">
                <a:solidFill>
                  <a:schemeClr val="accent2">
                    <a:lumMod val="76000"/>
                  </a:schemeClr>
                </a:solidFill>
                <a:cs typeface="Arial"/>
              </a:rPr>
              <a:t>understand and mediate the world</a:t>
            </a:r>
            <a:r>
              <a:rPr lang="en-GB" dirty="0">
                <a:cs typeface="Arial"/>
              </a:rPr>
              <a:t>, being exposed to a second language </a:t>
            </a:r>
            <a:r>
              <a:rPr lang="en-GB" b="1" dirty="0">
                <a:solidFill>
                  <a:schemeClr val="accent2">
                    <a:lumMod val="76000"/>
                  </a:schemeClr>
                </a:solidFill>
                <a:cs typeface="Arial"/>
              </a:rPr>
              <a:t>may expand this view</a:t>
            </a:r>
            <a:r>
              <a:rPr lang="en-GB" dirty="0">
                <a:cs typeface="Arial"/>
              </a:rPr>
              <a:t> and aid </a:t>
            </a:r>
            <a:r>
              <a:rPr lang="en-GB" b="1" dirty="0">
                <a:solidFill>
                  <a:schemeClr val="accent2">
                    <a:lumMod val="76000"/>
                  </a:schemeClr>
                </a:solidFill>
                <a:cs typeface="Arial"/>
              </a:rPr>
              <a:t>participation with other cultural groups</a:t>
            </a:r>
            <a:r>
              <a:rPr lang="en-GB" dirty="0">
                <a:cs typeface="Arial"/>
              </a:rPr>
              <a:t> (Ibid, pp.23).                                               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2FCEB68-EA71-1277-6458-8BAB275937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5242" y="346652"/>
            <a:ext cx="11147333" cy="514381"/>
          </a:xfrm>
        </p:spPr>
        <p:txBody>
          <a:bodyPr/>
          <a:lstStyle/>
          <a:p>
            <a:r>
              <a:rPr lang="en-GB">
                <a:solidFill>
                  <a:schemeClr val="accent2">
                    <a:lumMod val="76000"/>
                  </a:schemeClr>
                </a:solidFill>
                <a:cs typeface="Arial"/>
              </a:rPr>
              <a:t>Why translanguaging?:</a:t>
            </a:r>
            <a:r>
              <a:rPr lang="en-GB">
                <a:cs typeface="Arial"/>
              </a:rPr>
              <a:t> </a:t>
            </a:r>
            <a:r>
              <a:rPr lang="en-GB" sz="2800">
                <a:cs typeface="Arial"/>
              </a:rPr>
              <a:t>(Assumptions)</a:t>
            </a:r>
            <a:endParaRPr lang="en-GB" sz="280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12787B-7AAC-A978-E840-51AD68A833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CC19541-5F6E-2C4C-BF21-196C1C8E2E31}" type="slidenum">
              <a:rPr lang="en-GB" smtClean="0"/>
              <a:pPr/>
              <a:t>25</a:t>
            </a:fld>
            <a:r>
              <a:rPr lang="en-GB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553835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F50AD67-0AFC-F970-7159-0C0EC94AC4A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10093" y="1047978"/>
            <a:ext cx="11412158" cy="4901973"/>
          </a:xfrm>
        </p:spPr>
        <p:txBody>
          <a:bodyPr vert="horz" lIns="0" tIns="0" rIns="0" bIns="0" rtlCol="0" anchor="t">
            <a:noAutofit/>
          </a:bodyPr>
          <a:lstStyle/>
          <a:p>
            <a:pPr marL="431800" indent="-431800"/>
            <a:endParaRPr lang="en-GB">
              <a:cs typeface="Arial"/>
            </a:endParaRPr>
          </a:p>
          <a:p>
            <a:pPr marL="431800" indent="-431800"/>
            <a:endParaRPr lang="en-GB">
              <a:cs typeface="Arial"/>
            </a:endParaRPr>
          </a:p>
          <a:p>
            <a:pPr marL="431800" indent="-431800"/>
            <a:endParaRPr lang="en-GB">
              <a:cs typeface="Arial"/>
            </a:endParaRPr>
          </a:p>
          <a:p>
            <a:pPr marL="431800" indent="-431800"/>
            <a:endParaRPr lang="en-GB">
              <a:cs typeface="Arial"/>
            </a:endParaRPr>
          </a:p>
          <a:p>
            <a:pPr marL="431800" indent="-431800"/>
            <a:endParaRPr lang="en-GB">
              <a:cs typeface="Arial"/>
            </a:endParaRPr>
          </a:p>
          <a:p>
            <a:pPr marL="431800" indent="-431800"/>
            <a:endParaRPr lang="en-GB">
              <a:cs typeface="Arial"/>
            </a:endParaRPr>
          </a:p>
          <a:p>
            <a:pPr marL="431800" indent="-431800"/>
            <a:endParaRPr lang="en-GB">
              <a:cs typeface="Arial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62A40EA-6DCE-6E41-987C-B88F4152AA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9147" y="346652"/>
            <a:ext cx="11413428" cy="502286"/>
          </a:xfrm>
        </p:spPr>
        <p:txBody>
          <a:bodyPr/>
          <a:lstStyle/>
          <a:p>
            <a:r>
              <a:rPr lang="en-GB">
                <a:cs typeface="Arial"/>
              </a:rPr>
              <a:t>Learning Domains in HE: 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4028BA-8FAB-88A3-30C1-837FB0BE21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CC19541-5F6E-2C4C-BF21-196C1C8E2E31}" type="slidenum">
              <a:rPr lang="en-GB" smtClean="0"/>
              <a:pPr/>
              <a:t>26</a:t>
            </a:fld>
            <a:r>
              <a:rPr lang="en-GB"/>
              <a:t> </a:t>
            </a:r>
          </a:p>
        </p:txBody>
      </p:sp>
      <p:pic>
        <p:nvPicPr>
          <p:cNvPr id="9" name="Picture 8" descr="A diagram of different emotions&#10;&#10;AI-generated content may be incorrect.">
            <a:extLst>
              <a:ext uri="{FF2B5EF4-FFF2-40B4-BE49-F238E27FC236}">
                <a16:creationId xmlns:a16="http://schemas.microsoft.com/office/drawing/2014/main" id="{6A54A4E7-5CDC-5BB2-9449-B202C8A112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5227" y="1051730"/>
            <a:ext cx="5089336" cy="460668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AE6E27F-1E8E-FE19-2A92-15739C84DAFB}"/>
              </a:ext>
            </a:extLst>
          </p:cNvPr>
          <p:cNvSpPr txBox="1"/>
          <p:nvPr/>
        </p:nvSpPr>
        <p:spPr>
          <a:xfrm>
            <a:off x="1982460" y="6184283"/>
            <a:ext cx="833878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400">
                <a:cs typeface="Arial"/>
              </a:rPr>
              <a:t>Three Major Domains of Learning as Cognitive, Affective and Psychomotor, with Their Features </a:t>
            </a:r>
            <a:endParaRPr lang="en-GB" sz="2400">
              <a:cs typeface="Arial"/>
            </a:endParaRPr>
          </a:p>
          <a:p>
            <a:r>
              <a:rPr lang="en-GB" sz="1400">
                <a:cs typeface="Arial"/>
              </a:rPr>
              <a:t>(</a:t>
            </a:r>
            <a:r>
              <a:rPr lang="en-GB" sz="1400" err="1">
                <a:cs typeface="Arial"/>
              </a:rPr>
              <a:t>Kulkarni,Toksha</a:t>
            </a:r>
            <a:r>
              <a:rPr lang="en-GB" sz="1400">
                <a:cs typeface="Arial"/>
              </a:rPr>
              <a:t> and Gupta 2022, p.3)</a:t>
            </a:r>
            <a:r>
              <a:rPr lang="en-GB" sz="2400">
                <a:cs typeface="Arial"/>
              </a:rPr>
              <a:t> </a:t>
            </a: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6EC3A404-82C0-293C-235F-E32ABC7F2C22}"/>
              </a:ext>
            </a:extLst>
          </p:cNvPr>
          <p:cNvSpPr/>
          <p:nvPr/>
        </p:nvSpPr>
        <p:spPr>
          <a:xfrm>
            <a:off x="1991397" y="870930"/>
            <a:ext cx="3048316" cy="170155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>
                <a:solidFill>
                  <a:schemeClr val="tx1"/>
                </a:solidFill>
              </a:rPr>
              <a:t>(Bloom </a:t>
            </a:r>
            <a:r>
              <a:rPr lang="en-GB" i="1">
                <a:solidFill>
                  <a:schemeClr val="tx1"/>
                </a:solidFill>
              </a:rPr>
              <a:t>et al</a:t>
            </a:r>
            <a:r>
              <a:rPr lang="en-GB">
                <a:solidFill>
                  <a:schemeClr val="tx1"/>
                </a:solidFill>
              </a:rPr>
              <a:t>., 1956)</a:t>
            </a: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B44C0943-5BF2-2577-C4A9-82324497CC29}"/>
              </a:ext>
            </a:extLst>
          </p:cNvPr>
          <p:cNvSpPr/>
          <p:nvPr/>
        </p:nvSpPr>
        <p:spPr>
          <a:xfrm>
            <a:off x="137577" y="2326689"/>
            <a:ext cx="3958166" cy="209961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>
                <a:solidFill>
                  <a:schemeClr val="tx1"/>
                </a:solidFill>
              </a:rPr>
              <a:t>(Anderson and Krathwohl, 2001; Krathwohl, 2002; Krathwohl, Bloom and Masia,1964)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F2B36A2-E0AF-138E-958F-423520EA5434}"/>
              </a:ext>
            </a:extLst>
          </p:cNvPr>
          <p:cNvSpPr txBox="1"/>
          <p:nvPr/>
        </p:nvSpPr>
        <p:spPr>
          <a:xfrm>
            <a:off x="8143164" y="483359"/>
            <a:ext cx="3889611" cy="258532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/>
              <a:t>Teaching and assessment in HE has traditionally focused on the</a:t>
            </a:r>
            <a:r>
              <a:rPr lang="en-US" sz="2400" b="1" i="1"/>
              <a:t> cognitive </a:t>
            </a:r>
            <a:r>
              <a:rPr lang="en-US" sz="2400" b="1"/>
              <a:t>rather than the </a:t>
            </a:r>
            <a:r>
              <a:rPr lang="en-US" sz="2400" b="1" i="1"/>
              <a:t>affective</a:t>
            </a:r>
            <a:r>
              <a:rPr lang="en-US" sz="2400" b="1"/>
              <a:t> (Shepherd, 2007)</a:t>
            </a:r>
          </a:p>
          <a:p>
            <a:pPr algn="l"/>
            <a:endParaRPr lang="en-GB" sz="2400"/>
          </a:p>
        </p:txBody>
      </p:sp>
    </p:spTree>
    <p:extLst>
      <p:ext uri="{BB962C8B-B14F-4D97-AF65-F5344CB8AC3E}">
        <p14:creationId xmlns:p14="http://schemas.microsoft.com/office/powerpoint/2010/main" val="13745353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C84BBB-8E81-8AE8-A122-98A002145F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6DDB73-34FE-AD33-C806-9F3FB7EA43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CC19541-5F6E-2C4C-BF21-196C1C8E2E31}" type="slidenum">
              <a:rPr lang="en-GB" smtClean="0"/>
              <a:pPr/>
              <a:t>27</a:t>
            </a:fld>
            <a:r>
              <a:rPr lang="en-GB"/>
              <a:t>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B125260-8BD5-0EC5-AF09-458FA12F59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9426" y="1592263"/>
            <a:ext cx="11231195" cy="4357688"/>
          </a:xfrm>
        </p:spPr>
        <p:txBody>
          <a:bodyPr vert="horz" lIns="0" tIns="0" rIns="0" bIns="0" rtlCol="0" anchor="t">
            <a:noAutofit/>
          </a:bodyPr>
          <a:lstStyle/>
          <a:p>
            <a:pPr marL="431800" indent="-431800"/>
            <a:endParaRPr lang="en-US">
              <a:cs typeface="Arial"/>
            </a:endParaRPr>
          </a:p>
          <a:p>
            <a:pPr marL="431800" indent="-431800"/>
            <a:endParaRPr lang="en-US">
              <a:cs typeface="Arial"/>
            </a:endParaRPr>
          </a:p>
          <a:p>
            <a:pPr marL="431800" indent="-431800"/>
            <a:endParaRPr lang="en-US">
              <a:cs typeface="Arial"/>
            </a:endParaRPr>
          </a:p>
          <a:p>
            <a:pPr marL="0" indent="0">
              <a:buNone/>
            </a:pPr>
            <a:endParaRPr lang="en-US">
              <a:cs typeface="Arial"/>
            </a:endParaRPr>
          </a:p>
          <a:p>
            <a:pPr marL="431800" indent="-431800"/>
            <a:endParaRPr lang="en-US">
              <a:cs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C4EFF47-BF65-E75A-3B44-CC451F54CB51}"/>
              </a:ext>
            </a:extLst>
          </p:cNvPr>
          <p:cNvSpPr txBox="1"/>
          <p:nvPr/>
        </p:nvSpPr>
        <p:spPr>
          <a:xfrm>
            <a:off x="4210149" y="-3820"/>
            <a:ext cx="7707480" cy="677108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GB" sz="2000" b="1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b="1">
              <a:solidFill>
                <a:schemeClr val="accent5">
                  <a:lumMod val="76000"/>
                </a:schemeClr>
              </a:solidFill>
              <a:cs typeface="Arial"/>
            </a:endParaRPr>
          </a:p>
          <a:p>
            <a:endParaRPr lang="en-GB" sz="2400" b="1">
              <a:solidFill>
                <a:schemeClr val="accent1">
                  <a:lumMod val="76000"/>
                </a:schemeClr>
              </a:solidFill>
              <a:cs typeface="Arial"/>
            </a:endParaRPr>
          </a:p>
          <a:p>
            <a:pPr algn="ctr"/>
            <a:r>
              <a:rPr lang="en-GB" sz="2400" b="1">
                <a:solidFill>
                  <a:schemeClr val="accent1">
                    <a:lumMod val="76000"/>
                  </a:schemeClr>
                </a:solidFill>
                <a:cs typeface="Arial"/>
              </a:rPr>
              <a:t> ‘social processes cannot be directly discovered’ </a:t>
            </a:r>
            <a:endParaRPr lang="en-GB" sz="2000" b="1">
              <a:solidFill>
                <a:schemeClr val="accent1">
                  <a:lumMod val="76000"/>
                </a:schemeClr>
              </a:solidFill>
              <a:cs typeface="Arial"/>
            </a:endParaRPr>
          </a:p>
          <a:p>
            <a:pPr algn="ctr"/>
            <a:endParaRPr lang="en-GB" sz="2000" b="1">
              <a:cs typeface="Arial"/>
            </a:endParaRPr>
          </a:p>
          <a:p>
            <a:pPr algn="ctr"/>
            <a:r>
              <a:rPr lang="en-GB" sz="2000" b="1">
                <a:cs typeface="Arial"/>
              </a:rPr>
              <a:t>Purpose of research = </a:t>
            </a:r>
            <a:endParaRPr lang="en-GB" sz="2000" b="1">
              <a:solidFill>
                <a:srgbClr val="000000"/>
              </a:solidFill>
              <a:cs typeface="Arial"/>
            </a:endParaRPr>
          </a:p>
          <a:p>
            <a:pPr algn="ctr"/>
            <a:endParaRPr lang="en-GB" sz="2400" b="1">
              <a:solidFill>
                <a:schemeClr val="accent2">
                  <a:lumMod val="76000"/>
                </a:schemeClr>
              </a:solidFill>
              <a:cs typeface="Arial"/>
            </a:endParaRPr>
          </a:p>
          <a:p>
            <a:pPr algn="ctr"/>
            <a:r>
              <a:rPr lang="en-GB" sz="2400" b="1">
                <a:solidFill>
                  <a:schemeClr val="accent1">
                    <a:lumMod val="76000"/>
                  </a:schemeClr>
                </a:solidFill>
                <a:cs typeface="Arial"/>
              </a:rPr>
              <a:t> ‘understand those processes through the use             an interpretivist lens.’ </a:t>
            </a:r>
            <a:endParaRPr lang="en-GB">
              <a:solidFill>
                <a:schemeClr val="accent1">
                  <a:lumMod val="76000"/>
                </a:schemeClr>
              </a:solidFill>
              <a:cs typeface="Arial"/>
            </a:endParaRPr>
          </a:p>
          <a:p>
            <a:pPr algn="ctr"/>
            <a:endParaRPr lang="en-GB" sz="2000" b="1">
              <a:solidFill>
                <a:schemeClr val="accent2">
                  <a:lumMod val="76000"/>
                </a:schemeClr>
              </a:solidFill>
              <a:cs typeface="Arial"/>
            </a:endParaRPr>
          </a:p>
          <a:p>
            <a:pPr algn="ctr"/>
            <a:r>
              <a:rPr lang="en-GB" sz="2000">
                <a:cs typeface="Arial"/>
              </a:rPr>
              <a:t>However, assuming that the</a:t>
            </a:r>
            <a:r>
              <a:rPr lang="en-GB" sz="2400" b="1">
                <a:solidFill>
                  <a:schemeClr val="accent2">
                    <a:lumMod val="76000"/>
                  </a:schemeClr>
                </a:solidFill>
                <a:cs typeface="Arial"/>
              </a:rPr>
              <a:t> </a:t>
            </a:r>
            <a:r>
              <a:rPr lang="en-GB" sz="2400" b="1">
                <a:solidFill>
                  <a:schemeClr val="accent1">
                    <a:lumMod val="76000"/>
                  </a:schemeClr>
                </a:solidFill>
                <a:cs typeface="Arial"/>
              </a:rPr>
              <a:t>‘world is characterized by inequalities’</a:t>
            </a:r>
            <a:r>
              <a:rPr lang="en-GB" sz="2000" b="1">
                <a:solidFill>
                  <a:schemeClr val="accent1">
                    <a:lumMod val="76000"/>
                  </a:schemeClr>
                </a:solidFill>
                <a:cs typeface="Arial"/>
              </a:rPr>
              <a:t> </a:t>
            </a:r>
            <a:r>
              <a:rPr lang="en-GB" sz="2000">
                <a:cs typeface="Arial"/>
              </a:rPr>
              <a:t>the role of the researcher is to </a:t>
            </a:r>
            <a:r>
              <a:rPr lang="en-GB" sz="2400" b="1">
                <a:solidFill>
                  <a:schemeClr val="accent1">
                    <a:lumMod val="76000"/>
                  </a:schemeClr>
                </a:solidFill>
                <a:cs typeface="Arial"/>
              </a:rPr>
              <a:t>‘explore and attempt to expose’</a:t>
            </a:r>
            <a:r>
              <a:rPr lang="en-GB" sz="2000" b="1">
                <a:solidFill>
                  <a:schemeClr val="accent2">
                    <a:lumMod val="76000"/>
                  </a:schemeClr>
                </a:solidFill>
                <a:cs typeface="Arial"/>
              </a:rPr>
              <a:t> </a:t>
            </a:r>
            <a:r>
              <a:rPr lang="en-GB" sz="2000">
                <a:cs typeface="Arial"/>
              </a:rPr>
              <a:t>those inequalities through use of a</a:t>
            </a:r>
          </a:p>
          <a:p>
            <a:pPr algn="ctr"/>
            <a:endParaRPr lang="en-GB" sz="2000">
              <a:cs typeface="Arial"/>
            </a:endParaRPr>
          </a:p>
          <a:p>
            <a:pPr algn="ctr"/>
            <a:r>
              <a:rPr lang="en-GB" sz="2400" b="1">
                <a:cs typeface="Arial"/>
              </a:rPr>
              <a:t>Critical lens  </a:t>
            </a:r>
          </a:p>
          <a:p>
            <a:pPr algn="ctr"/>
            <a:endParaRPr lang="en-GB" sz="2000" b="1">
              <a:solidFill>
                <a:srgbClr val="000000"/>
              </a:solidFill>
              <a:cs typeface="Arial"/>
            </a:endParaRPr>
          </a:p>
          <a:p>
            <a:pPr algn="ctr"/>
            <a:r>
              <a:rPr lang="en-GB" sz="2000" b="1">
                <a:solidFill>
                  <a:srgbClr val="000000"/>
                </a:solidFill>
                <a:cs typeface="Arial"/>
              </a:rPr>
              <a:t> </a:t>
            </a:r>
            <a:r>
              <a:rPr lang="en-GB" sz="2000" b="1">
                <a:cs typeface="Arial"/>
              </a:rPr>
              <a:t>to develop </a:t>
            </a:r>
            <a:r>
              <a:rPr lang="en-GB" sz="2000" b="1">
                <a:solidFill>
                  <a:schemeClr val="accent2">
                    <a:lumMod val="76000"/>
                  </a:schemeClr>
                </a:solidFill>
                <a:cs typeface="Arial"/>
              </a:rPr>
              <a:t>-</a:t>
            </a:r>
            <a:endParaRPr lang="en-GB" sz="2000">
              <a:solidFill>
                <a:schemeClr val="accent2">
                  <a:lumMod val="76000"/>
                </a:schemeClr>
              </a:solidFill>
              <a:cs typeface="Arial"/>
            </a:endParaRPr>
          </a:p>
          <a:p>
            <a:pPr algn="ctr"/>
            <a:r>
              <a:rPr lang="en-GB" sz="2000">
                <a:solidFill>
                  <a:schemeClr val="accent2">
                    <a:lumMod val="76000"/>
                  </a:schemeClr>
                </a:solidFill>
                <a:cs typeface="Arial"/>
              </a:rPr>
              <a:t> </a:t>
            </a:r>
            <a:r>
              <a:rPr lang="en-GB" sz="2400">
                <a:solidFill>
                  <a:schemeClr val="accent1">
                    <a:lumMod val="76000"/>
                  </a:schemeClr>
                </a:solidFill>
                <a:cs typeface="Arial"/>
              </a:rPr>
              <a:t> </a:t>
            </a:r>
            <a:r>
              <a:rPr lang="en-GB" sz="2400" b="1">
                <a:solidFill>
                  <a:schemeClr val="accent1">
                    <a:lumMod val="76000"/>
                  </a:schemeClr>
                </a:solidFill>
                <a:cs typeface="Arial"/>
              </a:rPr>
              <a:t>‘participatory action research’ to provoke change</a:t>
            </a:r>
            <a:endParaRPr lang="en-GB" sz="2000">
              <a:solidFill>
                <a:schemeClr val="accent1">
                  <a:lumMod val="76000"/>
                </a:schemeClr>
              </a:solidFill>
              <a:cs typeface="Arial"/>
            </a:endParaRPr>
          </a:p>
          <a:p>
            <a:r>
              <a:rPr lang="en-GB" sz="2000" b="1">
                <a:solidFill>
                  <a:schemeClr val="accent2">
                    <a:lumMod val="76000"/>
                  </a:schemeClr>
                </a:solidFill>
                <a:cs typeface="Arial"/>
              </a:rPr>
              <a:t>                                                                                                                                          </a:t>
            </a:r>
            <a:endParaRPr lang="en-GB" sz="2000">
              <a:solidFill>
                <a:schemeClr val="accent2">
                  <a:lumMod val="76000"/>
                </a:schemeClr>
              </a:solidFill>
              <a:cs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997B339-701C-82D8-5E2A-A760C4C63E99}"/>
              </a:ext>
            </a:extLst>
          </p:cNvPr>
          <p:cNvSpPr txBox="1"/>
          <p:nvPr/>
        </p:nvSpPr>
        <p:spPr>
          <a:xfrm>
            <a:off x="6835252" y="6184921"/>
            <a:ext cx="420806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b="0" i="0" u="none" strike="noStrike" baseline="0">
                <a:latin typeface="Arial"/>
                <a:ea typeface="Arial"/>
                <a:cs typeface="Arial"/>
              </a:rPr>
              <a:t> (Crouch and Pearce, 2015, </a:t>
            </a:r>
            <a:r>
              <a:rPr lang="en-GB">
                <a:latin typeface="Arial"/>
                <a:ea typeface="Arial"/>
                <a:cs typeface="Arial"/>
              </a:rPr>
              <a:t>pp</a:t>
            </a:r>
            <a:r>
              <a:rPr lang="en-GB" b="0" i="0" u="none" strike="noStrike" baseline="0">
                <a:latin typeface="Arial"/>
                <a:ea typeface="Arial"/>
                <a:cs typeface="Arial"/>
              </a:rPr>
              <a:t>. 59</a:t>
            </a:r>
            <a:r>
              <a:rPr lang="en-GB">
                <a:latin typeface="Arial"/>
                <a:ea typeface="Arial"/>
                <a:cs typeface="Arial"/>
              </a:rPr>
              <a:t> – 63)</a:t>
            </a:r>
            <a:endParaRPr lang="en-GB"/>
          </a:p>
        </p:txBody>
      </p:sp>
      <p:pic>
        <p:nvPicPr>
          <p:cNvPr id="5" name="Picture 4" descr="A book cover with text overlay&#10;&#10;AI-generated content may be incorrect.">
            <a:extLst>
              <a:ext uri="{FF2B5EF4-FFF2-40B4-BE49-F238E27FC236}">
                <a16:creationId xmlns:a16="http://schemas.microsoft.com/office/drawing/2014/main" id="{22C917AC-FB9E-87E6-F73F-AD8D1C60A9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741" y="755179"/>
            <a:ext cx="3754129" cy="4881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9929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07EADF-23F6-BDD6-C5E3-52CD012B71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3E0F893-28F0-4D2E-0629-E53513E782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0575" y="165223"/>
            <a:ext cx="11232000" cy="623238"/>
          </a:xfrm>
        </p:spPr>
        <p:txBody>
          <a:bodyPr/>
          <a:lstStyle/>
          <a:p>
            <a:r>
              <a:rPr lang="en-US">
                <a:solidFill>
                  <a:schemeClr val="accent2">
                    <a:lumMod val="76000"/>
                  </a:schemeClr>
                </a:solidFill>
                <a:cs typeface="Arial"/>
              </a:rPr>
              <a:t>Critical Realism Frame</a:t>
            </a:r>
            <a:r>
              <a:rPr lang="en-US">
                <a:solidFill>
                  <a:schemeClr val="accent4"/>
                </a:solidFill>
                <a:cs typeface="Arial"/>
              </a:rPr>
              <a:t> - </a:t>
            </a:r>
            <a:r>
              <a:rPr lang="en-US">
                <a:solidFill>
                  <a:schemeClr val="accent2">
                    <a:lumMod val="76000"/>
                  </a:schemeClr>
                </a:solidFill>
                <a:cs typeface="Arial"/>
              </a:rPr>
              <a:t>in EAP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596983-624B-46EB-4174-BC8A9F0231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CC19541-5F6E-2C4C-BF21-196C1C8E2E31}" type="slidenum">
              <a:rPr lang="en-GB" smtClean="0"/>
              <a:pPr/>
              <a:t>28</a:t>
            </a:fld>
            <a:r>
              <a:rPr lang="en-GB"/>
              <a:t>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DF0D505-BDB6-91F8-2D1D-A75E236A7ED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9426" y="1592263"/>
            <a:ext cx="11231195" cy="4357688"/>
          </a:xfrm>
        </p:spPr>
        <p:txBody>
          <a:bodyPr vert="horz" lIns="0" tIns="0" rIns="0" bIns="0" rtlCol="0" anchor="t">
            <a:noAutofit/>
          </a:bodyPr>
          <a:lstStyle/>
          <a:p>
            <a:pPr marL="431800" indent="-431800"/>
            <a:endParaRPr lang="en-US">
              <a:cs typeface="Arial"/>
            </a:endParaRPr>
          </a:p>
          <a:p>
            <a:pPr marL="431800" indent="-431800"/>
            <a:endParaRPr lang="en-US">
              <a:cs typeface="Arial"/>
            </a:endParaRPr>
          </a:p>
          <a:p>
            <a:pPr marL="431800" indent="-431800"/>
            <a:endParaRPr lang="en-US">
              <a:cs typeface="Arial"/>
            </a:endParaRPr>
          </a:p>
          <a:p>
            <a:pPr marL="0" indent="0">
              <a:buNone/>
            </a:pPr>
            <a:endParaRPr lang="en-US">
              <a:cs typeface="Arial"/>
            </a:endParaRPr>
          </a:p>
          <a:p>
            <a:pPr marL="431800" indent="-431800"/>
            <a:endParaRPr lang="en-US">
              <a:cs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3700D7C-245C-7E1D-87A2-9C33762C9F45}"/>
              </a:ext>
            </a:extLst>
          </p:cNvPr>
          <p:cNvSpPr txBox="1"/>
          <p:nvPr/>
        </p:nvSpPr>
        <p:spPr>
          <a:xfrm>
            <a:off x="193525" y="1070429"/>
            <a:ext cx="6083902" cy="544764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2000" b="1">
              <a:cs typeface="Arial"/>
            </a:endParaRPr>
          </a:p>
          <a:p>
            <a:endParaRPr lang="en-US" sz="2000" b="1">
              <a:cs typeface="Arial"/>
            </a:endParaRPr>
          </a:p>
          <a:p>
            <a:endParaRPr lang="en-US" sz="2000" b="1">
              <a:cs typeface="Arial"/>
            </a:endParaRPr>
          </a:p>
          <a:p>
            <a:endParaRPr lang="en-US" sz="2000" b="1">
              <a:cs typeface="Arial"/>
            </a:endParaRPr>
          </a:p>
          <a:p>
            <a:endParaRPr lang="en-US" sz="2000" b="1">
              <a:cs typeface="Arial"/>
            </a:endParaRPr>
          </a:p>
          <a:p>
            <a:endParaRPr lang="en-US" sz="2000" b="1">
              <a:cs typeface="Arial"/>
            </a:endParaRPr>
          </a:p>
          <a:p>
            <a:endParaRPr lang="en-US" sz="2000" b="1">
              <a:cs typeface="Arial"/>
            </a:endParaRPr>
          </a:p>
          <a:p>
            <a:endParaRPr lang="en-US" sz="2000" b="1">
              <a:cs typeface="Arial"/>
            </a:endParaRPr>
          </a:p>
          <a:p>
            <a:endParaRPr lang="en-US" sz="2000" b="1">
              <a:cs typeface="Arial"/>
            </a:endParaRPr>
          </a:p>
          <a:p>
            <a:endParaRPr lang="en-US" sz="2000" b="1">
              <a:cs typeface="Arial"/>
            </a:endParaRPr>
          </a:p>
          <a:p>
            <a:r>
              <a:rPr lang="en-US" b="1">
                <a:cs typeface="Arial"/>
              </a:rPr>
              <a:t>Critical realists stratified ontology</a:t>
            </a:r>
            <a:r>
              <a:rPr lang="en-US">
                <a:cs typeface="Arial"/>
              </a:rPr>
              <a:t>. (Bhaskar, 2008; Saunders, Lewis and Thornhill, 2023, p. 149)</a:t>
            </a:r>
          </a:p>
          <a:p>
            <a:endParaRPr lang="en-US" sz="2000" b="1">
              <a:cs typeface="Arial"/>
            </a:endParaRPr>
          </a:p>
          <a:p>
            <a:r>
              <a:rPr lang="en-US" b="1">
                <a:cs typeface="Arial"/>
              </a:rPr>
              <a:t>Discourse analysis – it's distinction between ‘between the causal power of </a:t>
            </a:r>
            <a:r>
              <a:rPr lang="en-US" b="1">
                <a:solidFill>
                  <a:schemeClr val="accent1"/>
                </a:solidFill>
                <a:cs typeface="Arial"/>
              </a:rPr>
              <a:t>structures</a:t>
            </a:r>
            <a:r>
              <a:rPr lang="en-US" b="1">
                <a:cs typeface="Arial"/>
              </a:rPr>
              <a:t> and the causal power of </a:t>
            </a:r>
            <a:r>
              <a:rPr lang="en-US" b="1">
                <a:solidFill>
                  <a:schemeClr val="accent1"/>
                </a:solidFill>
                <a:cs typeface="Arial"/>
              </a:rPr>
              <a:t>agency’ </a:t>
            </a:r>
            <a:r>
              <a:rPr lang="en-US">
                <a:cs typeface="Arial"/>
              </a:rPr>
              <a:t>(Newman, 2020, p. 2)</a:t>
            </a:r>
          </a:p>
          <a:p>
            <a:endParaRPr lang="en-US"/>
          </a:p>
          <a:p>
            <a:pPr algn="l"/>
            <a:endParaRPr lang="en-GB" sz="2400"/>
          </a:p>
        </p:txBody>
      </p:sp>
      <p:pic>
        <p:nvPicPr>
          <p:cNvPr id="5" name="Picture 4" descr="An iceberg in the water&#10;&#10;AI-generated content may be incorrect.">
            <a:extLst>
              <a:ext uri="{FF2B5EF4-FFF2-40B4-BE49-F238E27FC236}">
                <a16:creationId xmlns:a16="http://schemas.microsoft.com/office/drawing/2014/main" id="{E876FDFB-CAC3-FB8F-6E7C-65F2106EC6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0755" y="1066045"/>
            <a:ext cx="4746777" cy="472591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97ACDEA-CFB8-8195-6F87-776E7BCBD92C}"/>
              </a:ext>
            </a:extLst>
          </p:cNvPr>
          <p:cNvSpPr txBox="1"/>
          <p:nvPr/>
        </p:nvSpPr>
        <p:spPr>
          <a:xfrm>
            <a:off x="6446761" y="1856619"/>
            <a:ext cx="2697239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chemeClr val="accent3"/>
                </a:solidFill>
              </a:rPr>
              <a:t>empirical domain</a:t>
            </a:r>
            <a:endParaRPr lang="en-GB" b="1" err="1">
              <a:solidFill>
                <a:schemeClr val="accent3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826E26-F6C1-66BC-6FBF-251D8C776994}"/>
              </a:ext>
            </a:extLst>
          </p:cNvPr>
          <p:cNvSpPr txBox="1"/>
          <p:nvPr/>
        </p:nvSpPr>
        <p:spPr>
          <a:xfrm>
            <a:off x="7293428" y="3429000"/>
            <a:ext cx="1850572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chemeClr val="accent2"/>
                </a:solidFill>
              </a:rPr>
              <a:t>actual domain – </a:t>
            </a:r>
            <a:endParaRPr lang="en-US" b="1">
              <a:solidFill>
                <a:schemeClr val="accent2"/>
              </a:solidFill>
              <a:cs typeface="Arial"/>
            </a:endParaRPr>
          </a:p>
          <a:p>
            <a:pPr algn="l"/>
            <a:endParaRPr lang="en-GB" sz="24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10D0450-0009-7C79-77F6-14EE78A75E76}"/>
              </a:ext>
            </a:extLst>
          </p:cNvPr>
          <p:cNvSpPr txBox="1"/>
          <p:nvPr/>
        </p:nvSpPr>
        <p:spPr>
          <a:xfrm>
            <a:off x="8684379" y="4842613"/>
            <a:ext cx="130628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chemeClr val="accent2">
                    <a:lumMod val="76000"/>
                  </a:schemeClr>
                </a:solidFill>
              </a:rPr>
              <a:t>real domain</a:t>
            </a:r>
            <a:endParaRPr lang="en-GB" b="1">
              <a:solidFill>
                <a:schemeClr val="accent2">
                  <a:lumMod val="76000"/>
                </a:schemeClr>
              </a:solidFill>
            </a:endParaRPr>
          </a:p>
          <a:p>
            <a:pPr algn="l"/>
            <a:endParaRPr lang="en-GB" sz="2400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24E62C6F-1E75-6BE1-5177-7CBF20F2428F}"/>
              </a:ext>
            </a:extLst>
          </p:cNvPr>
          <p:cNvSpPr/>
          <p:nvPr/>
        </p:nvSpPr>
        <p:spPr>
          <a:xfrm rot="16200000">
            <a:off x="8925700" y="3301916"/>
            <a:ext cx="3132118" cy="63516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>
                <a:solidFill>
                  <a:schemeClr val="tx1"/>
                </a:solidFill>
              </a:rPr>
              <a:t>Causal mechanisms</a:t>
            </a:r>
          </a:p>
        </p:txBody>
      </p:sp>
      <p:pic>
        <p:nvPicPr>
          <p:cNvPr id="3" name="Picture 2" descr="A diagram of a diagram of a person&amp;#39;s eye&#10;&#10;AI-generated content may be incorrect.">
            <a:extLst>
              <a:ext uri="{FF2B5EF4-FFF2-40B4-BE49-F238E27FC236}">
                <a16:creationId xmlns:a16="http://schemas.microsoft.com/office/drawing/2014/main" id="{45026471-47FD-3320-D1D3-80CABDA59E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069" y="1178680"/>
            <a:ext cx="4045101" cy="287987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A343AB5-DF5F-F9C0-7949-44956E9FDBC4}"/>
              </a:ext>
            </a:extLst>
          </p:cNvPr>
          <p:cNvSpPr txBox="1"/>
          <p:nvPr/>
        </p:nvSpPr>
        <p:spPr>
          <a:xfrm>
            <a:off x="7808520" y="5928657"/>
            <a:ext cx="2670629" cy="18466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200">
                <a:cs typeface="Arial"/>
              </a:rPr>
              <a:t>(Adapted from </a:t>
            </a:r>
            <a:r>
              <a:rPr lang="en-GB" sz="1200">
                <a:solidFill>
                  <a:srgbClr val="171717"/>
                </a:solidFill>
                <a:cs typeface="Arial"/>
              </a:rPr>
              <a:t>Wiltshire</a:t>
            </a:r>
            <a:r>
              <a:rPr lang="en-GB" sz="1200">
                <a:solidFill>
                  <a:srgbClr val="171717"/>
                </a:solidFill>
                <a:ea typeface="+mn-lt"/>
                <a:cs typeface="+mn-lt"/>
              </a:rPr>
              <a:t>, 2021)</a:t>
            </a:r>
            <a:endParaRPr lang="en-GB" sz="2400"/>
          </a:p>
        </p:txBody>
      </p:sp>
    </p:spTree>
    <p:extLst>
      <p:ext uri="{BB962C8B-B14F-4D97-AF65-F5344CB8AC3E}">
        <p14:creationId xmlns:p14="http://schemas.microsoft.com/office/powerpoint/2010/main" val="17418131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020642-F154-C9FB-D7E2-A6F23A4F73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C8375DB-18F7-DA7E-CBB2-82E107FF5B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0575" y="165223"/>
            <a:ext cx="11232000" cy="623238"/>
          </a:xfrm>
        </p:spPr>
        <p:txBody>
          <a:bodyPr/>
          <a:lstStyle/>
          <a:p>
            <a:r>
              <a:rPr lang="en-US">
                <a:solidFill>
                  <a:schemeClr val="accent4"/>
                </a:solidFill>
                <a:cs typeface="Arial"/>
              </a:rPr>
              <a:t>  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9112C6-A116-8CC7-137F-2B465A4B17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CC19541-5F6E-2C4C-BF21-196C1C8E2E31}" type="slidenum">
              <a:rPr lang="en-GB" smtClean="0"/>
              <a:pPr/>
              <a:t>29</a:t>
            </a:fld>
            <a:r>
              <a:rPr lang="en-GB"/>
              <a:t>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EE48868-E40C-88EB-20F4-FAF2C31CB01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9426" y="1592263"/>
            <a:ext cx="11231195" cy="4357688"/>
          </a:xfrm>
        </p:spPr>
        <p:txBody>
          <a:bodyPr vert="horz" lIns="0" tIns="0" rIns="0" bIns="0" rtlCol="0" anchor="t">
            <a:noAutofit/>
          </a:bodyPr>
          <a:lstStyle/>
          <a:p>
            <a:pPr marL="431800" indent="-431800"/>
            <a:endParaRPr lang="en-US">
              <a:cs typeface="Arial"/>
            </a:endParaRPr>
          </a:p>
          <a:p>
            <a:pPr marL="431800" indent="-431800"/>
            <a:endParaRPr lang="en-US">
              <a:cs typeface="Arial"/>
            </a:endParaRPr>
          </a:p>
          <a:p>
            <a:pPr marL="431800" indent="-431800"/>
            <a:endParaRPr lang="en-US">
              <a:cs typeface="Arial"/>
            </a:endParaRPr>
          </a:p>
          <a:p>
            <a:pPr marL="0" indent="0">
              <a:buNone/>
            </a:pPr>
            <a:endParaRPr lang="en-US">
              <a:cs typeface="Arial"/>
            </a:endParaRPr>
          </a:p>
          <a:p>
            <a:pPr marL="431800" indent="-431800"/>
            <a:endParaRPr lang="en-US">
              <a:cs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837C8A-E778-1261-E212-EE16A839DE64}"/>
              </a:ext>
            </a:extLst>
          </p:cNvPr>
          <p:cNvSpPr txBox="1"/>
          <p:nvPr/>
        </p:nvSpPr>
        <p:spPr>
          <a:xfrm>
            <a:off x="238241" y="484279"/>
            <a:ext cx="8487960" cy="240065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solidFill>
                  <a:schemeClr val="accent2"/>
                </a:solidFill>
                <a:cs typeface="Arial"/>
              </a:rPr>
              <a:t>‘Researcher subjectivity </a:t>
            </a:r>
            <a:r>
              <a:rPr lang="en-US" sz="2400" dirty="0">
                <a:solidFill>
                  <a:schemeClr val="accent2"/>
                </a:solidFill>
                <a:cs typeface="Arial"/>
              </a:rPr>
              <a:t>–</a:t>
            </a:r>
            <a:r>
              <a:rPr lang="en-US" sz="2400" dirty="0">
                <a:cs typeface="Arial"/>
              </a:rPr>
              <a:t> is an</a:t>
            </a:r>
            <a:r>
              <a:rPr lang="en-US" sz="2400" b="1" dirty="0">
                <a:solidFill>
                  <a:schemeClr val="accent2"/>
                </a:solidFill>
                <a:cs typeface="Arial"/>
              </a:rPr>
              <a:t> integral part of the analysis</a:t>
            </a:r>
            <a:r>
              <a:rPr lang="en-US" sz="2400" dirty="0">
                <a:solidFill>
                  <a:schemeClr val="accent2"/>
                </a:solidFill>
                <a:cs typeface="Arial"/>
              </a:rPr>
              <a:t>’ </a:t>
            </a:r>
          </a:p>
          <a:p>
            <a:endParaRPr lang="en-US" sz="2400" b="1" dirty="0">
              <a:solidFill>
                <a:schemeClr val="accent2"/>
              </a:solidFill>
              <a:cs typeface="Arial"/>
            </a:endParaRPr>
          </a:p>
          <a:p>
            <a:r>
              <a:rPr lang="en-US" sz="2400" b="1" dirty="0">
                <a:solidFill>
                  <a:schemeClr val="accent2"/>
                </a:solidFill>
                <a:cs typeface="Arial"/>
              </a:rPr>
              <a:t> ‘The researcher becomes the instrument for analysis’</a:t>
            </a:r>
            <a:endParaRPr lang="en-US" sz="2400" dirty="0">
              <a:solidFill>
                <a:schemeClr val="accent2"/>
              </a:solidFill>
              <a:cs typeface="Arial"/>
            </a:endParaRPr>
          </a:p>
          <a:p>
            <a:endParaRPr lang="en-US"/>
          </a:p>
          <a:p>
            <a:r>
              <a:rPr lang="en-US" dirty="0"/>
              <a:t>                                                                         (Braun and Clarke, 2020, p. 60)</a:t>
            </a:r>
            <a:endParaRPr lang="en-US" dirty="0">
              <a:cs typeface="Arial"/>
            </a:endParaRPr>
          </a:p>
          <a:p>
            <a:pPr algn="l"/>
            <a:endParaRPr lang="en-GB" sz="24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B0628C-5CAE-30D9-D6ED-E3B21D765C05}"/>
              </a:ext>
            </a:extLst>
          </p:cNvPr>
          <p:cNvSpPr txBox="1"/>
          <p:nvPr/>
        </p:nvSpPr>
        <p:spPr>
          <a:xfrm>
            <a:off x="2003709" y="3235475"/>
            <a:ext cx="9291602" cy="31393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highlight>
                  <a:srgbClr val="C0C0C0"/>
                </a:highlight>
              </a:rPr>
              <a:t>I am positioned more centrally in the process </a:t>
            </a:r>
            <a:endParaRPr lang="en-US">
              <a:highlight>
                <a:srgbClr val="C0C0C0"/>
              </a:highlight>
              <a:cs typeface="Arial"/>
            </a:endParaRPr>
          </a:p>
          <a:p>
            <a:endParaRPr lang="en-US" sz="2400" b="1" dirty="0">
              <a:solidFill>
                <a:schemeClr val="accent1"/>
              </a:solidFill>
              <a:cs typeface="Arial"/>
            </a:endParaRPr>
          </a:p>
          <a:p>
            <a:endParaRPr lang="en-US" sz="2400" b="1" dirty="0">
              <a:solidFill>
                <a:schemeClr val="accent1"/>
              </a:solidFill>
              <a:cs typeface="Arial"/>
            </a:endParaRPr>
          </a:p>
          <a:p>
            <a:endParaRPr lang="en-US" sz="2400" b="1" dirty="0">
              <a:solidFill>
                <a:srgbClr val="000000"/>
              </a:solidFill>
            </a:endParaRPr>
          </a:p>
          <a:p>
            <a:r>
              <a:rPr lang="en-US" sz="2400" dirty="0">
                <a:solidFill>
                  <a:schemeClr val="accent1">
                    <a:lumMod val="76000"/>
                  </a:schemeClr>
                </a:solidFill>
              </a:rPr>
              <a:t> </a:t>
            </a:r>
            <a:r>
              <a:rPr lang="en-US" sz="2400" b="1" dirty="0">
                <a:solidFill>
                  <a:schemeClr val="accent1">
                    <a:lumMod val="76000"/>
                  </a:schemeClr>
                </a:solidFill>
              </a:rPr>
              <a:t>I must be explicit about my ideology relative to the design of my intervention </a:t>
            </a:r>
            <a:endParaRPr lang="en-US" sz="2400" dirty="0">
              <a:solidFill>
                <a:schemeClr val="accent1">
                  <a:lumMod val="76000"/>
                </a:schemeClr>
              </a:solidFill>
              <a:cs typeface="Arial"/>
            </a:endParaRPr>
          </a:p>
          <a:p>
            <a:endParaRPr lang="en-US">
              <a:cs typeface="Arial"/>
            </a:endParaRPr>
          </a:p>
          <a:p>
            <a:r>
              <a:rPr lang="en-US" dirty="0"/>
              <a:t>                                                                                          (Crouch and Pearce, 2015,p. 62).</a:t>
            </a:r>
            <a:endParaRPr lang="en-US" dirty="0">
              <a:cs typeface="Arial" panose="020B0604020202020204"/>
            </a:endParaRPr>
          </a:p>
          <a:p>
            <a:pPr algn="l"/>
            <a:endParaRPr lang="en-GB" sz="2400"/>
          </a:p>
        </p:txBody>
      </p:sp>
      <p:pic>
        <p:nvPicPr>
          <p:cNvPr id="10" name="Picture 9" descr="A book cover with text overlay&#10;&#10;AI-generated content may be incorrect.">
            <a:extLst>
              <a:ext uri="{FF2B5EF4-FFF2-40B4-BE49-F238E27FC236}">
                <a16:creationId xmlns:a16="http://schemas.microsoft.com/office/drawing/2014/main" id="{C882322A-69C5-69F4-306D-B540B787E0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181" y="3725687"/>
            <a:ext cx="1584367" cy="2169145"/>
          </a:xfrm>
          <a:prstGeom prst="rect">
            <a:avLst/>
          </a:prstGeom>
        </p:spPr>
      </p:pic>
      <p:pic>
        <p:nvPicPr>
          <p:cNvPr id="11" name="Picture 10" descr="A book cover of a book&#10;&#10;AI-generated content may be incorrect.">
            <a:extLst>
              <a:ext uri="{FF2B5EF4-FFF2-40B4-BE49-F238E27FC236}">
                <a16:creationId xmlns:a16="http://schemas.microsoft.com/office/drawing/2014/main" id="{0047BCDD-2D2B-7E74-AF22-CEC4BBA09E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1034" y="476735"/>
            <a:ext cx="1794575" cy="2585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1040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994B35-E485-16CF-DB1B-8DD44542F6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5AB88C7-BF3A-2330-404D-091DA709A3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0575" y="141033"/>
            <a:ext cx="11232000" cy="635334"/>
          </a:xfrm>
        </p:spPr>
        <p:txBody>
          <a:bodyPr/>
          <a:lstStyle/>
          <a:p>
            <a:r>
              <a:rPr lang="en-GB">
                <a:solidFill>
                  <a:schemeClr val="accent2">
                    <a:lumMod val="76000"/>
                  </a:schemeClr>
                </a:solidFill>
                <a:cs typeface="Arial"/>
              </a:rPr>
              <a:t>Why translanguaging?:</a:t>
            </a:r>
            <a:r>
              <a:rPr lang="en-GB">
                <a:cs typeface="Arial"/>
              </a:rPr>
              <a:t> </a:t>
            </a:r>
            <a:r>
              <a:rPr lang="en-GB" sz="2800">
                <a:cs typeface="Arial"/>
              </a:rPr>
              <a:t>(Assumptions)</a:t>
            </a:r>
            <a:r>
              <a:rPr lang="en-GB">
                <a:cs typeface="Arial"/>
              </a:rPr>
              <a:t> 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9A00BA-BEB8-5574-F838-9E757E23D9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CC19541-5F6E-2C4C-BF21-196C1C8E2E31}" type="slidenum">
              <a:rPr lang="en-GB" smtClean="0"/>
              <a:pPr/>
              <a:t>3</a:t>
            </a:fld>
            <a:r>
              <a:rPr lang="en-GB"/>
              <a:t> </a:t>
            </a:r>
          </a:p>
        </p:txBody>
      </p:sp>
      <p:pic>
        <p:nvPicPr>
          <p:cNvPr id="8" name="Picture 7" descr="An iceberg in the water&#10;&#10;AI-generated content may be incorrect.">
            <a:extLst>
              <a:ext uri="{FF2B5EF4-FFF2-40B4-BE49-F238E27FC236}">
                <a16:creationId xmlns:a16="http://schemas.microsoft.com/office/drawing/2014/main" id="{2166BC0F-1958-4522-E75A-D20F54556C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6" y="787856"/>
            <a:ext cx="12185348" cy="6068482"/>
          </a:xfrm>
          <a:prstGeom prst="rect">
            <a:avLst/>
          </a:prstGeom>
        </p:spPr>
      </p:pic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18CEE2F7-3BAE-87AC-069E-15944C01B965}"/>
              </a:ext>
            </a:extLst>
          </p:cNvPr>
          <p:cNvSpPr>
            <a:spLocks noGrp="1"/>
          </p:cNvSpPr>
          <p:nvPr/>
        </p:nvSpPr>
        <p:spPr>
          <a:xfrm>
            <a:off x="321466" y="1007359"/>
            <a:ext cx="11513612" cy="494259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432000" indent="-432000" algn="l" defTabSz="1260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SzPct val="80000"/>
              <a:buFont typeface="Wingdings 2" panose="05020102010507070707" pitchFamily="18" charset="2"/>
              <a:buChar char="¢"/>
              <a:tabLst/>
              <a:defRPr sz="2400" kern="1200" spc="-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4000" indent="-432000" algn="l" defTabSz="1260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80000"/>
              <a:buFont typeface="Wingdings 2" panose="05020102010507070707" pitchFamily="18" charset="2"/>
              <a:buChar char=""/>
              <a:tabLst>
                <a:tab pos="126000" algn="l"/>
              </a:tabLst>
              <a:defRPr sz="2400" kern="1200" spc="-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4000" indent="-432000" algn="l" defTabSz="1260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Tx/>
              <a:buSzPct val="80000"/>
              <a:buFont typeface="Wingdings 2" panose="05020102010507070707" pitchFamily="18" charset="2"/>
              <a:buChar char=""/>
              <a:tabLst>
                <a:tab pos="126000" algn="l"/>
              </a:tabLst>
              <a:defRPr sz="2400" kern="1200" spc="-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2000" indent="-432000" algn="l" defTabSz="1260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80000"/>
              <a:buFont typeface="Wingdings 2" panose="05020102010507070707" pitchFamily="18" charset="2"/>
              <a:buChar char="¢"/>
              <a:tabLst/>
              <a:defRPr sz="2400" kern="1200" spc="-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4000" indent="-432000" algn="l" defTabSz="1260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80000"/>
              <a:buFont typeface="Wingdings 2" panose="05020102010507070707" pitchFamily="18" charset="2"/>
              <a:buChar char="¢"/>
              <a:tabLst>
                <a:tab pos="126000" algn="l"/>
              </a:tabLst>
              <a:defRPr sz="2400" kern="1200" spc="-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864000" indent="-432000" algn="l" defTabSz="1260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80000"/>
              <a:buFont typeface="Wingdings 2" panose="05020102010507070707" pitchFamily="18" charset="2"/>
              <a:buChar char="£"/>
              <a:tabLst>
                <a:tab pos="126000" algn="l"/>
              </a:tabLst>
              <a:defRPr sz="2400" kern="1200" spc="-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2000" indent="-432000" algn="l" defTabSz="126000" rtl="0" eaLnBrk="1" latinLnBrk="0" hangingPunct="1">
              <a:lnSpc>
                <a:spcPct val="110000"/>
              </a:lnSpc>
              <a:spcBef>
                <a:spcPts val="0"/>
              </a:spcBef>
              <a:buFont typeface="+mj-lt"/>
              <a:buAutoNum type="arabicPeriod"/>
              <a:tabLst>
                <a:tab pos="126000" algn="l"/>
              </a:tabLst>
              <a:defRPr sz="2400" kern="1200" spc="-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1260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tabLst>
                <a:tab pos="126000" algn="l"/>
              </a:tabLst>
              <a:defRPr sz="2400" b="1" kern="1200" spc="-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1260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tabLst>
                <a:tab pos="126000" algn="l"/>
              </a:tabLst>
              <a:defRPr sz="2400" kern="1200" spc="-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31800" indent="-431800"/>
            <a:endParaRPr lang="en-GB" dirty="0">
              <a:solidFill>
                <a:schemeClr val="accent4"/>
              </a:solidFill>
              <a:cs typeface="Arial"/>
            </a:endParaRPr>
          </a:p>
          <a:p>
            <a:pPr marL="431800" indent="-431800"/>
            <a:r>
              <a:rPr lang="en-GB" b="1" dirty="0">
                <a:solidFill>
                  <a:schemeClr val="accent4"/>
                </a:solidFill>
                <a:highlight>
                  <a:srgbClr val="C0C0C0"/>
                </a:highlight>
                <a:cs typeface="Arial"/>
              </a:rPr>
              <a:t>The multilingual backgrounds of students and tutors should be seen as a pedagogic resource and as a legitimate part of classroom and creative practice</a:t>
            </a:r>
            <a:endParaRPr lang="en-US" dirty="0">
              <a:solidFill>
                <a:schemeClr val="accent4"/>
              </a:solidFill>
              <a:cs typeface="Arial"/>
            </a:endParaRPr>
          </a:p>
          <a:p>
            <a:pPr marL="0" indent="0">
              <a:buNone/>
            </a:pPr>
            <a:r>
              <a:rPr lang="en-GB" b="1" dirty="0">
                <a:solidFill>
                  <a:schemeClr val="accent4"/>
                </a:solidFill>
                <a:cs typeface="Arial"/>
              </a:rPr>
              <a:t>     </a:t>
            </a:r>
            <a:r>
              <a:rPr lang="en-GB" dirty="0">
                <a:solidFill>
                  <a:schemeClr val="accent4"/>
                </a:solidFill>
                <a:highlight>
                  <a:srgbClr val="C0C0C0"/>
                </a:highlight>
                <a:cs typeface="Arial"/>
              </a:rPr>
              <a:t>(</a:t>
            </a:r>
            <a:r>
              <a:rPr lang="en-GB" dirty="0" err="1">
                <a:solidFill>
                  <a:schemeClr val="accent4"/>
                </a:solidFill>
                <a:highlight>
                  <a:srgbClr val="C0C0C0"/>
                </a:highlight>
                <a:cs typeface="Arial"/>
              </a:rPr>
              <a:t>Odeneyi</a:t>
            </a:r>
            <a:r>
              <a:rPr lang="en-GB" dirty="0">
                <a:solidFill>
                  <a:schemeClr val="accent4"/>
                </a:solidFill>
                <a:highlight>
                  <a:srgbClr val="C0C0C0"/>
                </a:highlight>
                <a:cs typeface="Arial"/>
              </a:rPr>
              <a:t>, 2022, p. 73)</a:t>
            </a:r>
            <a:r>
              <a:rPr lang="en-GB" dirty="0">
                <a:solidFill>
                  <a:schemeClr val="accent4"/>
                </a:solidFill>
                <a:cs typeface="Arial"/>
              </a:rPr>
              <a:t> </a:t>
            </a:r>
            <a:endParaRPr lang="en-US">
              <a:solidFill>
                <a:schemeClr val="accent4"/>
              </a:solidFill>
              <a:cs typeface="Arial"/>
            </a:endParaRPr>
          </a:p>
          <a:p>
            <a:pPr marL="431800" indent="-431800"/>
            <a:endParaRPr lang="en-GB">
              <a:solidFill>
                <a:srgbClr val="171717"/>
              </a:solidFill>
              <a:ea typeface="+mn-lt"/>
              <a:cs typeface="+mn-lt"/>
            </a:endParaRPr>
          </a:p>
          <a:p>
            <a:pPr marL="431800" indent="-431800"/>
            <a:r>
              <a:rPr lang="en-GB" b="1" dirty="0">
                <a:solidFill>
                  <a:schemeClr val="accent2">
                    <a:lumMod val="76000"/>
                  </a:schemeClr>
                </a:solidFill>
                <a:highlight>
                  <a:srgbClr val="C0C0C0"/>
                </a:highlight>
                <a:cs typeface="Arial"/>
              </a:rPr>
              <a:t>A lack of worldview awareness</a:t>
            </a:r>
            <a:r>
              <a:rPr lang="en-GB" dirty="0">
                <a:solidFill>
                  <a:srgbClr val="000000"/>
                </a:solidFill>
                <a:highlight>
                  <a:srgbClr val="C0C0C0"/>
                </a:highlight>
                <a:cs typeface="Arial"/>
              </a:rPr>
              <a:t> </a:t>
            </a:r>
            <a:r>
              <a:rPr lang="en-GB" b="1" dirty="0">
                <a:solidFill>
                  <a:schemeClr val="accent2">
                    <a:lumMod val="76000"/>
                  </a:schemeClr>
                </a:solidFill>
                <a:highlight>
                  <a:srgbClr val="C0C0C0"/>
                </a:highlight>
                <a:cs typeface="Arial"/>
              </a:rPr>
              <a:t>in our first language results from ‘the fact that</a:t>
            </a:r>
            <a:r>
              <a:rPr lang="en-GB" dirty="0">
                <a:solidFill>
                  <a:srgbClr val="000000"/>
                </a:solidFill>
                <a:highlight>
                  <a:srgbClr val="C0C0C0"/>
                </a:highlight>
                <a:cs typeface="Arial"/>
              </a:rPr>
              <a:t> </a:t>
            </a:r>
            <a:r>
              <a:rPr lang="en-GB" b="1" dirty="0">
                <a:solidFill>
                  <a:schemeClr val="accent2">
                    <a:lumMod val="76000"/>
                  </a:schemeClr>
                </a:solidFill>
                <a:highlight>
                  <a:srgbClr val="C0C0C0"/>
                </a:highlight>
                <a:cs typeface="Arial"/>
              </a:rPr>
              <a:t>as we master our native tongue, it in turn masters us</a:t>
            </a:r>
            <a:r>
              <a:rPr lang="en-GB" dirty="0">
                <a:solidFill>
                  <a:schemeClr val="accent2">
                    <a:lumMod val="76000"/>
                  </a:schemeClr>
                </a:solidFill>
                <a:highlight>
                  <a:srgbClr val="C0C0C0"/>
                </a:highlight>
                <a:cs typeface="Arial"/>
              </a:rPr>
              <a:t>’ </a:t>
            </a:r>
          </a:p>
          <a:p>
            <a:pPr marL="0" indent="0">
              <a:buNone/>
            </a:pPr>
            <a:r>
              <a:rPr lang="en-GB" dirty="0">
                <a:solidFill>
                  <a:schemeClr val="accent2">
                    <a:lumMod val="76000"/>
                  </a:schemeClr>
                </a:solidFill>
                <a:cs typeface="Arial"/>
              </a:rPr>
              <a:t>      </a:t>
            </a:r>
            <a:r>
              <a:rPr lang="en-GB" dirty="0">
                <a:solidFill>
                  <a:schemeClr val="accent2">
                    <a:lumMod val="76000"/>
                  </a:schemeClr>
                </a:solidFill>
                <a:highlight>
                  <a:srgbClr val="C0C0C0"/>
                </a:highlight>
                <a:cs typeface="Arial"/>
              </a:rPr>
              <a:t>(Fantini, 1989, p. 2).</a:t>
            </a:r>
          </a:p>
        </p:txBody>
      </p:sp>
      <p:sp>
        <p:nvSpPr>
          <p:cNvPr id="12" name="Arrow: Left 11">
            <a:extLst>
              <a:ext uri="{FF2B5EF4-FFF2-40B4-BE49-F238E27FC236}">
                <a16:creationId xmlns:a16="http://schemas.microsoft.com/office/drawing/2014/main" id="{45EB9891-6DF3-69C0-878A-6C30C849D03F}"/>
              </a:ext>
            </a:extLst>
          </p:cNvPr>
          <p:cNvSpPr/>
          <p:nvPr/>
        </p:nvSpPr>
        <p:spPr>
          <a:xfrm rot="2040000">
            <a:off x="8613558" y="5250597"/>
            <a:ext cx="2800635" cy="1115748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dirty="0">
                <a:solidFill>
                  <a:schemeClr val="accent2">
                    <a:lumMod val="76000"/>
                  </a:schemeClr>
                </a:solidFill>
                <a:cs typeface="Arial"/>
              </a:rPr>
              <a:t>Benefits both L1 and L2 speakers</a:t>
            </a:r>
          </a:p>
        </p:txBody>
      </p:sp>
      <p:sp>
        <p:nvSpPr>
          <p:cNvPr id="13" name="Arrow: Left 12">
            <a:extLst>
              <a:ext uri="{FF2B5EF4-FFF2-40B4-BE49-F238E27FC236}">
                <a16:creationId xmlns:a16="http://schemas.microsoft.com/office/drawing/2014/main" id="{A7925866-B233-F733-2DAB-6CF622BABF70}"/>
              </a:ext>
            </a:extLst>
          </p:cNvPr>
          <p:cNvSpPr/>
          <p:nvPr/>
        </p:nvSpPr>
        <p:spPr>
          <a:xfrm rot="19860000">
            <a:off x="8939798" y="574213"/>
            <a:ext cx="2500961" cy="871858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400" b="1">
                <a:solidFill>
                  <a:schemeClr val="accent2">
                    <a:lumMod val="76000"/>
                  </a:schemeClr>
                </a:solidFill>
                <a:cs typeface="Arial"/>
              </a:rPr>
              <a:t>Normative? </a:t>
            </a:r>
            <a:endParaRPr lang="en-US" sz="2400" b="1">
              <a:solidFill>
                <a:schemeClr val="accent2">
                  <a:lumMod val="76000"/>
                </a:schemeClr>
              </a:solidFill>
              <a:cs typeface="Arial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FB20168-7044-F930-FE4A-E929F79E4003}"/>
              </a:ext>
            </a:extLst>
          </p:cNvPr>
          <p:cNvSpPr/>
          <p:nvPr/>
        </p:nvSpPr>
        <p:spPr>
          <a:xfrm>
            <a:off x="11116453" y="5968082"/>
            <a:ext cx="846161" cy="630071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tx1"/>
                </a:solidFill>
                <a:cs typeface="Arial"/>
              </a:rPr>
              <a:t>LO1</a:t>
            </a:r>
            <a:endParaRPr lang="en-GB" sz="2400" dirty="0">
              <a:solidFill>
                <a:schemeClr val="tx1"/>
              </a:solidFill>
              <a:cs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9094933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F8C9D0-407E-F40D-75F2-C94CD619FC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1C97DE-6D22-8B91-CB4C-D5D1987C75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CC19541-5F6E-2C4C-BF21-196C1C8E2E31}" type="slidenum">
              <a:rPr lang="en-GB" smtClean="0"/>
              <a:pPr/>
              <a:t>30</a:t>
            </a:fld>
            <a:r>
              <a:rPr lang="en-GB"/>
              <a:t>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A34599E-2784-0C8F-7925-7E371ECB118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9426" y="1592263"/>
            <a:ext cx="11231195" cy="4357688"/>
          </a:xfrm>
        </p:spPr>
        <p:txBody>
          <a:bodyPr vert="horz" lIns="0" tIns="0" rIns="0" bIns="0" rtlCol="0" anchor="t">
            <a:noAutofit/>
          </a:bodyPr>
          <a:lstStyle/>
          <a:p>
            <a:pPr marL="431800" indent="-431800"/>
            <a:endParaRPr lang="en-US">
              <a:cs typeface="Arial"/>
            </a:endParaRPr>
          </a:p>
          <a:p>
            <a:pPr marL="431800" indent="-431800"/>
            <a:endParaRPr lang="en-US">
              <a:cs typeface="Arial"/>
            </a:endParaRPr>
          </a:p>
          <a:p>
            <a:pPr marL="431800" indent="-431800"/>
            <a:endParaRPr lang="en-US">
              <a:cs typeface="Arial"/>
            </a:endParaRPr>
          </a:p>
          <a:p>
            <a:pPr marL="0" indent="0">
              <a:buNone/>
            </a:pPr>
            <a:endParaRPr lang="en-US">
              <a:cs typeface="Arial"/>
            </a:endParaRPr>
          </a:p>
          <a:p>
            <a:pPr marL="431800" indent="-431800"/>
            <a:endParaRPr lang="en-US">
              <a:cs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44B2BFE-5B61-B311-26DB-26D8DCA5BAD4}"/>
              </a:ext>
            </a:extLst>
          </p:cNvPr>
          <p:cNvSpPr txBox="1"/>
          <p:nvPr/>
        </p:nvSpPr>
        <p:spPr>
          <a:xfrm>
            <a:off x="3958495" y="-172431"/>
            <a:ext cx="3807579" cy="717119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GB" sz="2000" b="1">
              <a:cs typeface="Arial" panose="020B0604020202020204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b="1">
              <a:solidFill>
                <a:schemeClr val="accent5">
                  <a:lumMod val="76000"/>
                </a:schemeClr>
              </a:solidFill>
              <a:cs typeface="Arial"/>
            </a:endParaRPr>
          </a:p>
          <a:p>
            <a:r>
              <a:rPr lang="en-GB" sz="2400" b="1" dirty="0">
                <a:solidFill>
                  <a:schemeClr val="accent5"/>
                </a:solidFill>
              </a:rPr>
              <a:t>'Qualitative research is to a large degree an art... </a:t>
            </a:r>
            <a:endParaRPr lang="en-US" sz="2400" b="1" dirty="0">
              <a:solidFill>
                <a:schemeClr val="accent5"/>
              </a:solidFill>
              <a:cs typeface="Arial" panose="020B0604020202020204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b="1">
              <a:solidFill>
                <a:schemeClr val="accent5">
                  <a:lumMod val="76000"/>
                </a:schemeClr>
              </a:solidFill>
            </a:endParaRPr>
          </a:p>
          <a:p>
            <a:r>
              <a:rPr lang="en-GB" sz="2400" b="1" dirty="0">
                <a:solidFill>
                  <a:schemeClr val="accent5">
                    <a:lumMod val="76000"/>
                  </a:schemeClr>
                </a:solidFill>
              </a:rPr>
              <a:t>…data ‘reduction’...</a:t>
            </a:r>
            <a:endParaRPr lang="en-GB" sz="2400" b="1" dirty="0">
              <a:solidFill>
                <a:schemeClr val="accent5">
                  <a:lumMod val="76000"/>
                </a:schemeClr>
              </a:solidFill>
              <a:cs typeface="Arial"/>
            </a:endParaRPr>
          </a:p>
          <a:p>
            <a:endParaRPr lang="en-GB" sz="2400" b="1">
              <a:solidFill>
                <a:schemeClr val="accent5">
                  <a:lumMod val="76000"/>
                </a:schemeClr>
              </a:solidFill>
            </a:endParaRPr>
          </a:p>
          <a:p>
            <a:r>
              <a:rPr lang="en-GB" sz="2400" b="1" dirty="0">
                <a:solidFill>
                  <a:schemeClr val="accent6"/>
                </a:solidFill>
              </a:rPr>
              <a:t>.</a:t>
            </a:r>
            <a:r>
              <a:rPr lang="en-GB" sz="2400" b="1" dirty="0">
                <a:solidFill>
                  <a:schemeClr val="accent6">
                    <a:lumMod val="76000"/>
                  </a:schemeClr>
                </a:solidFill>
              </a:rPr>
              <a:t>..a representation in the same sense that an artist can …</a:t>
            </a:r>
            <a:r>
              <a:rPr lang="en-GB" sz="2400" b="1" dirty="0">
                <a:solidFill>
                  <a:schemeClr val="accent5">
                    <a:lumMod val="49000"/>
                  </a:schemeClr>
                </a:solidFill>
              </a:rPr>
              <a:t> </a:t>
            </a:r>
            <a:endParaRPr lang="en-US" sz="2400" b="1" dirty="0">
              <a:solidFill>
                <a:schemeClr val="accent5">
                  <a:lumMod val="49000"/>
                </a:schemeClr>
              </a:solidFill>
            </a:endParaRPr>
          </a:p>
          <a:p>
            <a:endParaRPr lang="en-GB" sz="2400" b="1" dirty="0">
              <a:solidFill>
                <a:schemeClr val="accent5">
                  <a:lumMod val="76000"/>
                </a:schemeClr>
              </a:solidFill>
            </a:endParaRPr>
          </a:p>
          <a:p>
            <a:r>
              <a:rPr lang="en-GB" sz="2400" b="1" dirty="0">
                <a:solidFill>
                  <a:schemeClr val="accent6"/>
                </a:solidFill>
              </a:rPr>
              <a:t>… create an image of a face that we would recognise if we saw the original in a crowd'</a:t>
            </a:r>
            <a:endParaRPr lang="en-US" sz="2400" b="1">
              <a:solidFill>
                <a:schemeClr val="accent6"/>
              </a:solidFill>
              <a:cs typeface="Arial"/>
            </a:endParaRPr>
          </a:p>
          <a:p>
            <a:r>
              <a:rPr lang="en-GB" sz="2400" dirty="0">
                <a:solidFill>
                  <a:schemeClr val="accent5">
                    <a:lumMod val="76000"/>
                  </a:schemeClr>
                </a:solidFill>
                <a:ea typeface="+mn-lt"/>
                <a:cs typeface="+mn-lt"/>
              </a:rPr>
              <a:t>                                                 </a:t>
            </a:r>
            <a:endParaRPr lang="en-GB" sz="2400" dirty="0">
              <a:solidFill>
                <a:schemeClr val="accent5">
                  <a:lumMod val="76000"/>
                </a:schemeClr>
              </a:solidFill>
              <a:cs typeface="Arial"/>
            </a:endParaRPr>
          </a:p>
          <a:p>
            <a:endParaRPr lang="en-GB" sz="2400" b="1">
              <a:solidFill>
                <a:schemeClr val="accent2">
                  <a:lumMod val="76000"/>
                </a:schemeClr>
              </a:solidFill>
              <a:cs typeface="Arial"/>
            </a:endParaRPr>
          </a:p>
          <a:p>
            <a:r>
              <a:rPr lang="en-GB" sz="2400" b="1" dirty="0">
                <a:solidFill>
                  <a:schemeClr val="accent2">
                    <a:lumMod val="76000"/>
                  </a:schemeClr>
                </a:solidFill>
                <a:cs typeface="Arial"/>
              </a:rPr>
              <a:t>                          </a:t>
            </a:r>
          </a:p>
          <a:p>
            <a:endParaRPr lang="en-GB">
              <a:cs typeface="Arial"/>
            </a:endParaRPr>
          </a:p>
        </p:txBody>
      </p:sp>
      <p:pic>
        <p:nvPicPr>
          <p:cNvPr id="3" name="Picture 2" descr="A map of land with green and white lines&#10;&#10;AI-generated content may be incorrect.">
            <a:extLst>
              <a:ext uri="{FF2B5EF4-FFF2-40B4-BE49-F238E27FC236}">
                <a16:creationId xmlns:a16="http://schemas.microsoft.com/office/drawing/2014/main" id="{76A653C6-7BB4-A8E1-2131-D27E5ECDBC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880" y="769221"/>
            <a:ext cx="2718562" cy="3514117"/>
          </a:xfrm>
          <a:prstGeom prst="rect">
            <a:avLst/>
          </a:prstGeom>
        </p:spPr>
      </p:pic>
      <p:pic>
        <p:nvPicPr>
          <p:cNvPr id="4" name="Picture 3" descr="A collage of a person&amp;#39;s face&#10;&#10;AI-generated content may be incorrect.">
            <a:extLst>
              <a:ext uri="{FF2B5EF4-FFF2-40B4-BE49-F238E27FC236}">
                <a16:creationId xmlns:a16="http://schemas.microsoft.com/office/drawing/2014/main" id="{4730A307-B3CD-7226-5D87-3653B80707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9140" y="910991"/>
            <a:ext cx="2834542" cy="499919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4F1859D-606B-782E-C06D-04C57CA5C5D6}"/>
              </a:ext>
            </a:extLst>
          </p:cNvPr>
          <p:cNvSpPr txBox="1"/>
          <p:nvPr/>
        </p:nvSpPr>
        <p:spPr>
          <a:xfrm>
            <a:off x="5648477" y="6349417"/>
            <a:ext cx="5648474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/>
              <a:t>(Tesch, 1990, p. 304  in Gray and Malins 2007, p. 130)</a:t>
            </a:r>
          </a:p>
          <a:p>
            <a:pPr algn="l"/>
            <a:endParaRPr lang="en-GB" sz="24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4C5175-9C2C-4A92-9DC0-7806B8971109}"/>
              </a:ext>
            </a:extLst>
          </p:cNvPr>
          <p:cNvSpPr txBox="1"/>
          <p:nvPr/>
        </p:nvSpPr>
        <p:spPr>
          <a:xfrm>
            <a:off x="254001" y="284239"/>
            <a:ext cx="8889999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400" b="1">
                <a:solidFill>
                  <a:srgbClr val="92D050"/>
                </a:solidFill>
              </a:rPr>
              <a:t>Interpreting the map</a:t>
            </a:r>
            <a:r>
              <a:rPr lang="en-GB" sz="2400" b="1"/>
              <a:t> </a:t>
            </a:r>
          </a:p>
          <a:p>
            <a:pPr algn="l"/>
            <a:endParaRPr lang="en-GB" sz="2400"/>
          </a:p>
        </p:txBody>
      </p:sp>
    </p:spTree>
    <p:extLst>
      <p:ext uri="{BB962C8B-B14F-4D97-AF65-F5344CB8AC3E}">
        <p14:creationId xmlns:p14="http://schemas.microsoft.com/office/powerpoint/2010/main" val="38706616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C86034-317F-1FBF-DEC7-69CCCF57A9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E90841D-8487-746C-9DA0-F59BEF6BB5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0766" y="165223"/>
            <a:ext cx="11461809" cy="635333"/>
          </a:xfrm>
        </p:spPr>
        <p:txBody>
          <a:bodyPr/>
          <a:lstStyle/>
          <a:p>
            <a:r>
              <a:rPr lang="en-US" dirty="0">
                <a:solidFill>
                  <a:schemeClr val="accent4"/>
                </a:solidFill>
                <a:cs typeface="Arial"/>
              </a:rPr>
              <a:t>Thematic Analysis – </a:t>
            </a:r>
            <a:r>
              <a:rPr lang="en-US" dirty="0">
                <a:solidFill>
                  <a:schemeClr val="accent1"/>
                </a:solidFill>
                <a:cs typeface="Arial"/>
              </a:rPr>
              <a:t>A Critical Realist Approach </a:t>
            </a:r>
            <a:r>
              <a:rPr lang="en-US" dirty="0">
                <a:solidFill>
                  <a:schemeClr val="accent4"/>
                </a:solidFill>
                <a:cs typeface="Arial"/>
              </a:rPr>
              <a:t> 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FD1F37-1665-0555-E3DD-A984E34D65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CC19541-5F6E-2C4C-BF21-196C1C8E2E31}" type="slidenum">
              <a:rPr lang="en-GB" smtClean="0"/>
              <a:pPr/>
              <a:t>31</a:t>
            </a:fld>
            <a:r>
              <a:rPr lang="en-GB"/>
              <a:t>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AEDE5DC-7858-51A2-4152-6A30ECD629B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9426" y="1592263"/>
            <a:ext cx="11231195" cy="4357688"/>
          </a:xfrm>
        </p:spPr>
        <p:txBody>
          <a:bodyPr vert="horz" lIns="0" tIns="0" rIns="0" bIns="0" rtlCol="0" anchor="t">
            <a:noAutofit/>
          </a:bodyPr>
          <a:lstStyle/>
          <a:p>
            <a:pPr marL="431800" indent="-431800"/>
            <a:endParaRPr lang="en-US">
              <a:cs typeface="Arial"/>
            </a:endParaRPr>
          </a:p>
          <a:p>
            <a:pPr marL="431800" indent="-431800"/>
            <a:endParaRPr lang="en-US">
              <a:cs typeface="Arial"/>
            </a:endParaRPr>
          </a:p>
          <a:p>
            <a:pPr marL="431800" indent="-431800"/>
            <a:endParaRPr lang="en-US">
              <a:cs typeface="Arial"/>
            </a:endParaRPr>
          </a:p>
          <a:p>
            <a:pPr marL="0" indent="0">
              <a:buNone/>
            </a:pPr>
            <a:endParaRPr lang="en-US">
              <a:cs typeface="Arial"/>
            </a:endParaRPr>
          </a:p>
          <a:p>
            <a:pPr marL="431800" indent="-431800"/>
            <a:endParaRPr lang="en-US">
              <a:cs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FBCB520-CA64-BE91-E24A-5FACA4F447F9}"/>
              </a:ext>
            </a:extLst>
          </p:cNvPr>
          <p:cNvSpPr txBox="1"/>
          <p:nvPr/>
        </p:nvSpPr>
        <p:spPr>
          <a:xfrm>
            <a:off x="278192" y="913193"/>
            <a:ext cx="11907246" cy="11321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400" b="0" i="0" dirty="0">
                <a:solidFill>
                  <a:srgbClr val="000000"/>
                </a:solidFill>
                <a:latin typeface="Aptos"/>
                <a:ea typeface="Aptos"/>
                <a:cs typeface="Aptos"/>
              </a:rPr>
              <a:t>Fryer (2022, p. 366) offers a </a:t>
            </a:r>
            <a:r>
              <a:rPr lang="en-GB" sz="2400" b="1" i="0" dirty="0">
                <a:solidFill>
                  <a:schemeClr val="accent1"/>
                </a:solidFill>
                <a:latin typeface="Aptos"/>
                <a:ea typeface="Aptos"/>
                <a:cs typeface="Aptos"/>
              </a:rPr>
              <a:t>critical realist approach </a:t>
            </a:r>
            <a:r>
              <a:rPr lang="en-GB" sz="2400" b="0" i="0" dirty="0">
                <a:solidFill>
                  <a:srgbClr val="000000"/>
                </a:solidFill>
                <a:latin typeface="Aptos"/>
                <a:ea typeface="Aptos"/>
                <a:cs typeface="Aptos"/>
              </a:rPr>
              <a:t>to Thematic Analysis that is appropriate for this project which ultimately </a:t>
            </a:r>
            <a:r>
              <a:rPr lang="en-GB" sz="2400" b="1" i="0" dirty="0">
                <a:solidFill>
                  <a:srgbClr val="000000"/>
                </a:solidFill>
                <a:latin typeface="Aptos"/>
                <a:ea typeface="Aptos"/>
                <a:cs typeface="Aptos"/>
              </a:rPr>
              <a:t>‘</a:t>
            </a:r>
            <a:r>
              <a:rPr lang="en-GB" sz="2400" b="1" i="0" dirty="0">
                <a:solidFill>
                  <a:schemeClr val="accent1"/>
                </a:solidFill>
                <a:latin typeface="Aptos"/>
                <a:ea typeface="Aptos"/>
                <a:cs typeface="Aptos"/>
              </a:rPr>
              <a:t>seeks to develop causal explanations</a:t>
            </a:r>
            <a:r>
              <a:rPr lang="en-GB" sz="2400" b="1" i="0" dirty="0">
                <a:solidFill>
                  <a:srgbClr val="000000"/>
                </a:solidFill>
                <a:latin typeface="Aptos"/>
                <a:ea typeface="Aptos"/>
                <a:cs typeface="Aptos"/>
              </a:rPr>
              <a:t>.’</a:t>
            </a:r>
            <a:r>
              <a:rPr sz="2400" b="1" i="0" dirty="0">
                <a:solidFill>
                  <a:srgbClr val="000000"/>
                </a:solidFill>
                <a:latin typeface="Aptos"/>
                <a:ea typeface="Aptos"/>
                <a:cs typeface="Aptos"/>
              </a:rPr>
              <a:t> </a:t>
            </a:r>
            <a:endParaRPr lang="en-GB" sz="2400" b="1" dirty="0">
              <a:cs typeface="Arial"/>
            </a:endParaRPr>
          </a:p>
          <a:p>
            <a:pPr algn="l"/>
            <a:endParaRPr lang="en-GB" sz="2400"/>
          </a:p>
        </p:txBody>
      </p:sp>
      <p:pic>
        <p:nvPicPr>
          <p:cNvPr id="2" name="Picture 1" descr="A white paper with black text&#10;&#10;AI-generated content may be incorrect.">
            <a:extLst>
              <a:ext uri="{FF2B5EF4-FFF2-40B4-BE49-F238E27FC236}">
                <a16:creationId xmlns:a16="http://schemas.microsoft.com/office/drawing/2014/main" id="{4A1F13A3-A7E9-9D6B-0AED-D7219B6E9D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306" y="2158513"/>
            <a:ext cx="6480555" cy="351892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317821C-80AF-AD0F-4CDD-6DC94994BB50}"/>
              </a:ext>
            </a:extLst>
          </p:cNvPr>
          <p:cNvSpPr txBox="1"/>
          <p:nvPr/>
        </p:nvSpPr>
        <p:spPr>
          <a:xfrm>
            <a:off x="7308050" y="2590099"/>
            <a:ext cx="4569473" cy="31165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cs typeface="Arial"/>
              </a:rPr>
              <a:t>Compatible with </a:t>
            </a:r>
            <a:r>
              <a:rPr lang="en-US" dirty="0">
                <a:cs typeface="Arial"/>
              </a:rPr>
              <a:t>Braun and Clarke (2020)</a:t>
            </a:r>
            <a:endParaRPr lang="en-US" dirty="0"/>
          </a:p>
          <a:p>
            <a:endParaRPr lang="en-US">
              <a:cs typeface="Arial"/>
            </a:endParaRPr>
          </a:p>
          <a:p>
            <a:pPr marL="342900" indent="-342900">
              <a:buAutoNum type="arabicPeriod"/>
            </a:pPr>
            <a:r>
              <a:rPr lang="en-US" b="1" dirty="0">
                <a:solidFill>
                  <a:schemeClr val="accent4"/>
                </a:solidFill>
                <a:cs typeface="Arial"/>
              </a:rPr>
              <a:t>Familiarization with the Data</a:t>
            </a:r>
            <a:endParaRPr lang="en-US">
              <a:solidFill>
                <a:schemeClr val="accent4"/>
              </a:solidFill>
              <a:cs typeface="Arial" panose="020B0604020202020204"/>
            </a:endParaRPr>
          </a:p>
          <a:p>
            <a:pPr marL="285750" indent="-285750">
              <a:buAutoNum type="arabicPeriod"/>
            </a:pPr>
            <a:r>
              <a:rPr lang="en-US" b="1" dirty="0">
                <a:solidFill>
                  <a:schemeClr val="accent4"/>
                </a:solidFill>
                <a:cs typeface="Arial"/>
              </a:rPr>
              <a:t>Generating Initial Codes</a:t>
            </a:r>
          </a:p>
          <a:p>
            <a:pPr marL="285750" indent="-285750">
              <a:buAutoNum type="arabicPeriod"/>
            </a:pPr>
            <a:r>
              <a:rPr lang="en-US" b="1" dirty="0">
                <a:solidFill>
                  <a:schemeClr val="accent4"/>
                </a:solidFill>
                <a:cs typeface="Arial"/>
              </a:rPr>
              <a:t>Searching for Themes</a:t>
            </a:r>
          </a:p>
          <a:p>
            <a:pPr marL="285750" indent="-285750">
              <a:buAutoNum type="arabicPeriod"/>
            </a:pPr>
            <a:r>
              <a:rPr lang="en-US" b="1" dirty="0">
                <a:solidFill>
                  <a:schemeClr val="accent4"/>
                </a:solidFill>
                <a:cs typeface="Arial"/>
              </a:rPr>
              <a:t>Reviewing Themes</a:t>
            </a:r>
          </a:p>
          <a:p>
            <a:pPr marL="285750" indent="-285750">
              <a:buAutoNum type="arabicPeriod"/>
            </a:pPr>
            <a:r>
              <a:rPr lang="en-US" b="1" dirty="0">
                <a:solidFill>
                  <a:schemeClr val="accent4"/>
                </a:solidFill>
                <a:cs typeface="Arial"/>
              </a:rPr>
              <a:t>Defining and Naming Themes</a:t>
            </a:r>
            <a:endParaRPr lang="en-US" dirty="0">
              <a:solidFill>
                <a:schemeClr val="accent4"/>
              </a:solidFill>
              <a:cs typeface="Arial"/>
            </a:endParaRPr>
          </a:p>
          <a:p>
            <a:pPr marL="285750" indent="-285750">
              <a:buAutoNum type="arabicPeriod"/>
            </a:pPr>
            <a:r>
              <a:rPr lang="en-US" b="1" dirty="0">
                <a:solidFill>
                  <a:schemeClr val="accent4"/>
                </a:solidFill>
                <a:ea typeface="+mn-lt"/>
                <a:cs typeface="+mn-lt"/>
              </a:rPr>
              <a:t>Writing the Report</a:t>
            </a:r>
            <a:endParaRPr lang="en-US" dirty="0">
              <a:solidFill>
                <a:schemeClr val="accent4"/>
              </a:solidFill>
              <a:cs typeface="Arial" panose="020B0604020202020204"/>
            </a:endParaRPr>
          </a:p>
          <a:p>
            <a:endParaRPr lang="en-US"/>
          </a:p>
          <a:p>
            <a:endParaRPr lang="en-US">
              <a:cs typeface="Arial"/>
            </a:endParaRPr>
          </a:p>
          <a:p>
            <a:pPr algn="l"/>
            <a:endParaRPr lang="en-GB" sz="2400"/>
          </a:p>
        </p:txBody>
      </p:sp>
      <p:sp>
        <p:nvSpPr>
          <p:cNvPr id="8" name="Arrow: Left 7">
            <a:extLst>
              <a:ext uri="{FF2B5EF4-FFF2-40B4-BE49-F238E27FC236}">
                <a16:creationId xmlns:a16="http://schemas.microsoft.com/office/drawing/2014/main" id="{6972AC23-1B68-E930-F45F-14F63B21A1FA}"/>
              </a:ext>
            </a:extLst>
          </p:cNvPr>
          <p:cNvSpPr/>
          <p:nvPr/>
        </p:nvSpPr>
        <p:spPr>
          <a:xfrm rot="1020000">
            <a:off x="5698176" y="4761069"/>
            <a:ext cx="3179739" cy="980537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  <a:cs typeface="Arial"/>
              </a:rPr>
              <a:t>Critical realism aspect</a:t>
            </a:r>
          </a:p>
        </p:txBody>
      </p:sp>
    </p:spTree>
    <p:extLst>
      <p:ext uri="{BB962C8B-B14F-4D97-AF65-F5344CB8AC3E}">
        <p14:creationId xmlns:p14="http://schemas.microsoft.com/office/powerpoint/2010/main" val="7771439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FF670AB-35CF-C025-B68F-04366E6BC2D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4951" y="310169"/>
            <a:ext cx="11545204" cy="6051019"/>
          </a:xfrm>
        </p:spPr>
        <p:txBody>
          <a:bodyPr vert="horz" lIns="0" tIns="0" rIns="0" bIns="0" rtlCol="0" anchor="t">
            <a:noAutofit/>
          </a:bodyPr>
          <a:lstStyle/>
          <a:p>
            <a:pPr marL="0" indent="0">
              <a:buNone/>
            </a:pPr>
            <a:endParaRPr lang="en-GB" b="1" dirty="0">
              <a:solidFill>
                <a:schemeClr val="accent5"/>
              </a:solidFill>
              <a:cs typeface="Arial"/>
            </a:endParaRPr>
          </a:p>
          <a:p>
            <a:pPr marL="431800" indent="-431800">
              <a:buFont typeface="Arial" panose="05020102010507070707" pitchFamily="18" charset="2"/>
              <a:buChar char="•"/>
            </a:pPr>
            <a:r>
              <a:rPr lang="en-GB" dirty="0">
                <a:cs typeface="Arial"/>
              </a:rPr>
              <a:t>Whilst a </a:t>
            </a:r>
            <a:r>
              <a:rPr lang="en-GB" b="1" dirty="0">
                <a:cs typeface="Arial"/>
              </a:rPr>
              <a:t>pedagogy of discomfort</a:t>
            </a:r>
            <a:r>
              <a:rPr lang="en-GB" dirty="0">
                <a:cs typeface="Arial"/>
              </a:rPr>
              <a:t> is more explicitly focussed on the '</a:t>
            </a:r>
            <a:r>
              <a:rPr lang="en-GB" err="1">
                <a:cs typeface="Arial"/>
              </a:rPr>
              <a:t>pedagogisation</a:t>
            </a:r>
            <a:r>
              <a:rPr lang="en-GB" dirty="0">
                <a:cs typeface="Arial"/>
              </a:rPr>
              <a:t> of white discomfort within the broader decolonising project' (</a:t>
            </a:r>
            <a:r>
              <a:rPr lang="en-GB" err="1">
                <a:cs typeface="Arial"/>
              </a:rPr>
              <a:t>Zembylas</a:t>
            </a:r>
            <a:r>
              <a:rPr lang="en-GB" dirty="0">
                <a:cs typeface="Arial"/>
              </a:rPr>
              <a:t>, 2020), </a:t>
            </a:r>
            <a:r>
              <a:rPr lang="en-GB" b="1" dirty="0">
                <a:solidFill>
                  <a:schemeClr val="accent5">
                    <a:lumMod val="76000"/>
                  </a:schemeClr>
                </a:solidFill>
                <a:cs typeface="Arial"/>
              </a:rPr>
              <a:t>language teaching</a:t>
            </a:r>
            <a:r>
              <a:rPr lang="en-GB" dirty="0">
                <a:cs typeface="Arial"/>
              </a:rPr>
              <a:t> can and should also explicitly aim to sensitise students about issues of human suffering and </a:t>
            </a:r>
            <a:r>
              <a:rPr lang="en-GB" b="1" dirty="0">
                <a:solidFill>
                  <a:schemeClr val="accent5">
                    <a:lumMod val="76000"/>
                  </a:schemeClr>
                </a:solidFill>
                <a:cs typeface="Arial"/>
              </a:rPr>
              <a:t>cultivate empathy</a:t>
            </a:r>
            <a:r>
              <a:rPr lang="en-GB" b="1" dirty="0">
                <a:solidFill>
                  <a:schemeClr val="accent5"/>
                </a:solidFill>
                <a:cs typeface="Arial"/>
              </a:rPr>
              <a:t>,</a:t>
            </a:r>
            <a:r>
              <a:rPr lang="en-GB" b="1" dirty="0">
                <a:solidFill>
                  <a:schemeClr val="accent2">
                    <a:lumMod val="76000"/>
                  </a:schemeClr>
                </a:solidFill>
                <a:cs typeface="Arial"/>
              </a:rPr>
              <a:t> </a:t>
            </a:r>
            <a:r>
              <a:rPr lang="en-GB" b="1" dirty="0">
                <a:solidFill>
                  <a:schemeClr val="accent5">
                    <a:lumMod val="76000"/>
                  </a:schemeClr>
                </a:solidFill>
                <a:cs typeface="Arial"/>
              </a:rPr>
              <a:t>solidarity, hospitality and inclusion </a:t>
            </a:r>
            <a:r>
              <a:rPr lang="en-GB" dirty="0">
                <a:cs typeface="Arial"/>
              </a:rPr>
              <a:t>(Porto and </a:t>
            </a:r>
            <a:r>
              <a:rPr lang="en-GB" err="1">
                <a:cs typeface="Arial"/>
              </a:rPr>
              <a:t>Zembylas</a:t>
            </a:r>
            <a:r>
              <a:rPr lang="en-GB" dirty="0">
                <a:cs typeface="Arial"/>
              </a:rPr>
              <a:t>, 2020). </a:t>
            </a:r>
            <a:endParaRPr lang="en-GB">
              <a:cs typeface="Arial" panose="020B0604020202020204"/>
            </a:endParaRPr>
          </a:p>
          <a:p>
            <a:pPr marL="431800" indent="-431800">
              <a:buFont typeface="Arial" panose="05020102010507070707" pitchFamily="18" charset="2"/>
              <a:buChar char="•"/>
            </a:pPr>
            <a:r>
              <a:rPr lang="en-GB" dirty="0">
                <a:cs typeface="Arial" panose="020B0604020202020204"/>
              </a:rPr>
              <a:t>Exposure to</a:t>
            </a:r>
            <a:r>
              <a:rPr lang="en-GB" b="1" dirty="0">
                <a:solidFill>
                  <a:schemeClr val="accent5"/>
                </a:solidFill>
                <a:cs typeface="Arial" panose="020B0604020202020204"/>
              </a:rPr>
              <a:t> </a:t>
            </a:r>
            <a:r>
              <a:rPr lang="en-GB" b="1" dirty="0">
                <a:solidFill>
                  <a:schemeClr val="accent5">
                    <a:lumMod val="76000"/>
                  </a:schemeClr>
                </a:solidFill>
                <a:cs typeface="Arial" panose="020B0604020202020204"/>
              </a:rPr>
              <a:t>diverse perspectives</a:t>
            </a:r>
            <a:r>
              <a:rPr lang="en-GB" b="1" dirty="0">
                <a:solidFill>
                  <a:schemeClr val="accent5"/>
                </a:solidFill>
                <a:cs typeface="Arial" panose="020B0604020202020204"/>
              </a:rPr>
              <a:t> </a:t>
            </a:r>
            <a:r>
              <a:rPr lang="en-GB" dirty="0">
                <a:cs typeface="Arial" panose="020B0604020202020204"/>
              </a:rPr>
              <a:t>encourages individuals, particularly students, to expand their</a:t>
            </a:r>
            <a:r>
              <a:rPr lang="en-GB" b="1" dirty="0">
                <a:solidFill>
                  <a:schemeClr val="accent5"/>
                </a:solidFill>
                <a:cs typeface="Arial" panose="020B0604020202020204"/>
              </a:rPr>
              <a:t> </a:t>
            </a:r>
            <a:r>
              <a:rPr lang="en-GB" b="1" dirty="0">
                <a:solidFill>
                  <a:schemeClr val="accent5">
                    <a:lumMod val="76000"/>
                  </a:schemeClr>
                </a:solidFill>
                <a:cs typeface="Arial" panose="020B0604020202020204"/>
              </a:rPr>
              <a:t>empathy</a:t>
            </a:r>
            <a:r>
              <a:rPr lang="en-GB" b="1" dirty="0">
                <a:solidFill>
                  <a:schemeClr val="accent5"/>
                </a:solidFill>
                <a:cs typeface="Arial" panose="020B0604020202020204"/>
              </a:rPr>
              <a:t> </a:t>
            </a:r>
            <a:r>
              <a:rPr lang="en-GB" dirty="0">
                <a:cs typeface="Arial" panose="020B0604020202020204"/>
              </a:rPr>
              <a:t>by</a:t>
            </a:r>
            <a:r>
              <a:rPr lang="en-GB" b="1" dirty="0">
                <a:solidFill>
                  <a:schemeClr val="accent5"/>
                </a:solidFill>
                <a:cs typeface="Arial" panose="020B0604020202020204"/>
              </a:rPr>
              <a:t> </a:t>
            </a:r>
            <a:r>
              <a:rPr lang="en-GB" b="1" dirty="0">
                <a:solidFill>
                  <a:schemeClr val="accent5">
                    <a:lumMod val="76000"/>
                  </a:schemeClr>
                </a:solidFill>
                <a:cs typeface="Arial" panose="020B0604020202020204"/>
              </a:rPr>
              <a:t>challenging their preconceptions, </a:t>
            </a:r>
            <a:r>
              <a:rPr lang="en-GB" dirty="0">
                <a:cs typeface="Arial" panose="020B0604020202020204"/>
              </a:rPr>
              <a:t>fostering</a:t>
            </a:r>
            <a:r>
              <a:rPr lang="en-GB" b="1" dirty="0">
                <a:solidFill>
                  <a:schemeClr val="accent5"/>
                </a:solidFill>
                <a:cs typeface="Arial" panose="020B0604020202020204"/>
              </a:rPr>
              <a:t> </a:t>
            </a:r>
            <a:r>
              <a:rPr lang="en-GB" dirty="0">
                <a:cs typeface="Arial" panose="020B0604020202020204"/>
              </a:rPr>
              <a:t>understanding,</a:t>
            </a:r>
            <a:r>
              <a:rPr lang="en-GB" b="1" dirty="0">
                <a:solidFill>
                  <a:schemeClr val="accent5"/>
                </a:solidFill>
                <a:cs typeface="Arial" panose="020B0604020202020204"/>
              </a:rPr>
              <a:t> </a:t>
            </a:r>
            <a:r>
              <a:rPr lang="en-GB" dirty="0">
                <a:cs typeface="Arial" panose="020B0604020202020204"/>
              </a:rPr>
              <a:t>and promoting</a:t>
            </a:r>
            <a:r>
              <a:rPr lang="en-GB" b="1" dirty="0">
                <a:solidFill>
                  <a:schemeClr val="accent5"/>
                </a:solidFill>
                <a:cs typeface="Arial" panose="020B0604020202020204"/>
              </a:rPr>
              <a:t> </a:t>
            </a:r>
            <a:r>
              <a:rPr lang="en-GB" b="1" dirty="0">
                <a:solidFill>
                  <a:schemeClr val="accent5">
                    <a:lumMod val="76000"/>
                  </a:schemeClr>
                </a:solidFill>
                <a:cs typeface="Arial" panose="020B0604020202020204"/>
              </a:rPr>
              <a:t>a deeper sense of interconnectedness with others</a:t>
            </a:r>
            <a:r>
              <a:rPr lang="en-GB" b="1" dirty="0">
                <a:solidFill>
                  <a:schemeClr val="accent5"/>
                </a:solidFill>
                <a:cs typeface="Arial" panose="020B0604020202020204"/>
              </a:rPr>
              <a:t> </a:t>
            </a:r>
            <a:r>
              <a:rPr lang="en-GB" dirty="0">
                <a:cs typeface="Arial" panose="020B0604020202020204"/>
              </a:rPr>
              <a:t>(Smeenk, Mayer, and James, 2025).</a:t>
            </a:r>
          </a:p>
          <a:p>
            <a:pPr marL="342900" indent="-342900">
              <a:buFont typeface="Arial" panose="05020102010507070707" pitchFamily="18" charset="2"/>
              <a:buChar char="•"/>
            </a:pPr>
            <a:r>
              <a:rPr lang="en-GB" dirty="0">
                <a:cs typeface="Arial" panose="020B0604020202020204"/>
              </a:rPr>
              <a:t>Translanguaging pedagogy is associated with aspects of</a:t>
            </a:r>
            <a:r>
              <a:rPr lang="en-GB" b="1" dirty="0">
                <a:solidFill>
                  <a:schemeClr val="accent5">
                    <a:lumMod val="76000"/>
                  </a:schemeClr>
                </a:solidFill>
                <a:cs typeface="Arial"/>
              </a:rPr>
              <a:t> identity affirmation</a:t>
            </a:r>
            <a:r>
              <a:rPr lang="en-GB" dirty="0">
                <a:solidFill>
                  <a:schemeClr val="accent5"/>
                </a:solidFill>
                <a:cs typeface="Arial"/>
              </a:rPr>
              <a:t>,</a:t>
            </a:r>
            <a:r>
              <a:rPr lang="en-GB" dirty="0">
                <a:cs typeface="Arial"/>
              </a:rPr>
              <a:t> </a:t>
            </a:r>
            <a:r>
              <a:rPr lang="en-GB" b="1" dirty="0">
                <a:solidFill>
                  <a:schemeClr val="accent5">
                    <a:lumMod val="76000"/>
                  </a:schemeClr>
                </a:solidFill>
                <a:cs typeface="Arial"/>
              </a:rPr>
              <a:t>equity, equality</a:t>
            </a:r>
            <a:r>
              <a:rPr lang="en-GB" dirty="0">
                <a:cs typeface="Arial"/>
              </a:rPr>
              <a:t>, and </a:t>
            </a:r>
            <a:r>
              <a:rPr lang="en-GB" b="1" dirty="0">
                <a:solidFill>
                  <a:schemeClr val="accent5">
                    <a:lumMod val="76000"/>
                  </a:schemeClr>
                </a:solidFill>
                <a:cs typeface="Arial"/>
              </a:rPr>
              <a:t>decolonialization</a:t>
            </a:r>
            <a:r>
              <a:rPr lang="en-GB" dirty="0">
                <a:cs typeface="Arial"/>
              </a:rPr>
              <a:t>' allowing students 'to </a:t>
            </a:r>
            <a:r>
              <a:rPr lang="en-GB" b="1" dirty="0">
                <a:solidFill>
                  <a:schemeClr val="accent1"/>
                </a:solidFill>
                <a:cs typeface="Arial"/>
              </a:rPr>
              <a:t>construct </a:t>
            </a:r>
            <a:r>
              <a:rPr lang="en-GB" dirty="0">
                <a:cs typeface="Arial"/>
              </a:rPr>
              <a:t>and </a:t>
            </a:r>
            <a:r>
              <a:rPr lang="en-GB" b="1" dirty="0">
                <a:solidFill>
                  <a:schemeClr val="accent1"/>
                </a:solidFill>
                <a:cs typeface="Arial"/>
              </a:rPr>
              <a:t>negotiate meanings</a:t>
            </a:r>
            <a:r>
              <a:rPr lang="en-GB" dirty="0">
                <a:cs typeface="Arial"/>
              </a:rPr>
              <a:t>' (Haim and Manor, 2024).</a:t>
            </a:r>
          </a:p>
          <a:p>
            <a:pPr marL="431800" indent="-431800">
              <a:buFont typeface="Arial" panose="05020102010507070707" pitchFamily="18" charset="2"/>
              <a:buChar char="•"/>
            </a:pPr>
            <a:endParaRPr lang="en-GB" dirty="0">
              <a:cs typeface="Arial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956F057-02FC-6C02-143C-EDBD48ABD1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6099" y="479699"/>
            <a:ext cx="11546476" cy="1530380"/>
          </a:xfrm>
        </p:spPr>
        <p:txBody>
          <a:bodyPr/>
          <a:lstStyle/>
          <a:p>
            <a:r>
              <a:rPr lang="en-GB" sz="3200" dirty="0">
                <a:cs typeface="Arial"/>
              </a:rPr>
              <a:t>Implications- comfort/ discomfort: </a:t>
            </a:r>
            <a:r>
              <a:rPr lang="en-GB" sz="3200" dirty="0">
                <a:solidFill>
                  <a:schemeClr val="accent5">
                    <a:lumMod val="76000"/>
                  </a:schemeClr>
                </a:solidFill>
                <a:cs typeface="Arial"/>
              </a:rPr>
              <a:t>Affective</a:t>
            </a:r>
            <a:r>
              <a:rPr lang="en-GB" sz="3200" dirty="0">
                <a:solidFill>
                  <a:schemeClr val="accent5"/>
                </a:solidFill>
                <a:cs typeface="Arial"/>
              </a:rPr>
              <a:t> </a:t>
            </a:r>
            <a:r>
              <a:rPr lang="en-GB" sz="3200" dirty="0">
                <a:cs typeface="Arial"/>
              </a:rPr>
              <a:t>– </a:t>
            </a:r>
            <a:r>
              <a:rPr lang="en-GB" sz="3200" dirty="0">
                <a:solidFill>
                  <a:schemeClr val="accent1"/>
                </a:solidFill>
                <a:cs typeface="Arial"/>
              </a:rPr>
              <a:t>cognitive </a:t>
            </a:r>
            <a:br>
              <a:rPr lang="en-GB" sz="3200" dirty="0">
                <a:solidFill>
                  <a:schemeClr val="accent1"/>
                </a:solidFill>
                <a:cs typeface="Arial"/>
              </a:rPr>
            </a:br>
            <a:br>
              <a:rPr lang="en-GB" sz="3200" dirty="0">
                <a:cs typeface="Arial"/>
              </a:rPr>
            </a:br>
            <a:br>
              <a:rPr lang="en-GB" sz="3200" dirty="0">
                <a:cs typeface="Arial"/>
              </a:rPr>
            </a:br>
            <a:endParaRPr lang="en-GB" sz="3200">
              <a:solidFill>
                <a:schemeClr val="accent1"/>
              </a:solidFill>
              <a:cs typeface="Arial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98FFD9-3EFA-E1C4-B9CD-8DABC2435C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CC19541-5F6E-2C4C-BF21-196C1C8E2E31}" type="slidenum">
              <a:rPr lang="en-GB" smtClean="0"/>
              <a:pPr/>
              <a:t>32</a:t>
            </a:fld>
            <a:r>
              <a:rPr lang="en-GB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16006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9970C7F-53A7-1DDB-115F-2B9024E2050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15306" y="575903"/>
            <a:ext cx="11594849" cy="5410333"/>
          </a:xfrm>
        </p:spPr>
        <p:txBody>
          <a:bodyPr/>
          <a:lstStyle/>
          <a:p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EB162DF-F25C-ED59-9944-51F0924903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6847" y="131193"/>
            <a:ext cx="11425728" cy="434430"/>
          </a:xfrm>
        </p:spPr>
        <p:txBody>
          <a:bodyPr/>
          <a:lstStyle/>
          <a:p>
            <a:r>
              <a:rPr lang="en-GB" dirty="0">
                <a:cs typeface="Arial"/>
              </a:rPr>
              <a:t>Core Qualitative Questions -</a:t>
            </a:r>
            <a:r>
              <a:rPr lang="en-GB" dirty="0">
                <a:solidFill>
                  <a:schemeClr val="accent5"/>
                </a:solidFill>
                <a:cs typeface="Arial"/>
              </a:rPr>
              <a:t> Affective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0B6F60-E093-CA67-89C5-C51B6FE0C6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CC19541-5F6E-2C4C-BF21-196C1C8E2E31}" type="slidenum">
              <a:rPr lang="en-GB" smtClean="0"/>
              <a:pPr/>
              <a:t>33</a:t>
            </a:fld>
            <a:r>
              <a:rPr lang="en-GB"/>
              <a:t> </a:t>
            </a:r>
          </a:p>
        </p:txBody>
      </p:sp>
      <p:pic>
        <p:nvPicPr>
          <p:cNvPr id="8" name="Picture 7" descr="A screenshot of a computer&#10;&#10;AI-generated content may be incorrect.">
            <a:extLst>
              <a:ext uri="{FF2B5EF4-FFF2-40B4-BE49-F238E27FC236}">
                <a16:creationId xmlns:a16="http://schemas.microsoft.com/office/drawing/2014/main" id="{2534E310-DD1D-553F-541B-12A4382799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690" y="580562"/>
            <a:ext cx="8105191" cy="3167676"/>
          </a:xfrm>
          <a:prstGeom prst="rect">
            <a:avLst/>
          </a:prstGeom>
        </p:spPr>
      </p:pic>
      <p:pic>
        <p:nvPicPr>
          <p:cNvPr id="10" name="Picture 9" descr="A screenshot of a computer&#10;&#10;AI-generated content may be incorrect.">
            <a:extLst>
              <a:ext uri="{FF2B5EF4-FFF2-40B4-BE49-F238E27FC236}">
                <a16:creationId xmlns:a16="http://schemas.microsoft.com/office/drawing/2014/main" id="{90DA6B5F-DDF4-DFC3-F9A2-D537FD786C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6203" y="3497395"/>
            <a:ext cx="7955798" cy="3221173"/>
          </a:xfrm>
          <a:prstGeom prst="rect">
            <a:avLst/>
          </a:prstGeom>
        </p:spPr>
      </p:pic>
      <p:sp>
        <p:nvSpPr>
          <p:cNvPr id="11" name="Arrow: Right 10">
            <a:extLst>
              <a:ext uri="{FF2B5EF4-FFF2-40B4-BE49-F238E27FC236}">
                <a16:creationId xmlns:a16="http://schemas.microsoft.com/office/drawing/2014/main" id="{71D5A7AD-F96E-6E2C-8E72-B3BE5AA3179F}"/>
              </a:ext>
            </a:extLst>
          </p:cNvPr>
          <p:cNvSpPr/>
          <p:nvPr/>
        </p:nvSpPr>
        <p:spPr>
          <a:xfrm rot="-2460000">
            <a:off x="587716" y="2219602"/>
            <a:ext cx="2559271" cy="134898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solidFill>
                  <a:schemeClr val="accent2">
                    <a:lumMod val="76000"/>
                  </a:schemeClr>
                </a:solidFill>
                <a:cs typeface="Arial"/>
              </a:rPr>
              <a:t>Self </a:t>
            </a:r>
            <a:endParaRPr lang="en-GB" sz="3200" b="1">
              <a:solidFill>
                <a:schemeClr val="accent2">
                  <a:lumMod val="76000"/>
                </a:schemeClr>
              </a:solidFill>
            </a:endParaRP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4F303977-EA55-6B84-7B3A-2D0F5CB69EAD}"/>
              </a:ext>
            </a:extLst>
          </p:cNvPr>
          <p:cNvSpPr/>
          <p:nvPr/>
        </p:nvSpPr>
        <p:spPr>
          <a:xfrm>
            <a:off x="2156252" y="4249927"/>
            <a:ext cx="2070225" cy="129212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chemeClr val="accent2">
                    <a:lumMod val="76000"/>
                  </a:schemeClr>
                </a:solidFill>
                <a:cs typeface="Arial"/>
              </a:rPr>
              <a:t>Other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2F103B1-D57F-85B6-422D-75D706E552DE}"/>
              </a:ext>
            </a:extLst>
          </p:cNvPr>
          <p:cNvSpPr txBox="1"/>
          <p:nvPr/>
        </p:nvSpPr>
        <p:spPr>
          <a:xfrm>
            <a:off x="8417177" y="852711"/>
            <a:ext cx="3287486" cy="196977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solidFill>
                  <a:schemeClr val="accent5"/>
                </a:solidFill>
              </a:rPr>
              <a:t>Documenting and scaffolding students’ emotions close the distance between teachers and students... activate students’ reflective and affective ability... to communicate.... in a translanguaging space </a:t>
            </a:r>
            <a:endParaRPr lang="en-GB" sz="1600" b="1" dirty="0">
              <a:solidFill>
                <a:schemeClr val="accent5"/>
              </a:solidFill>
              <a:cs typeface="Arial"/>
            </a:endParaRPr>
          </a:p>
          <a:p>
            <a:r>
              <a:rPr lang="en-GB" sz="1600" b="1" dirty="0">
                <a:solidFill>
                  <a:schemeClr val="accent5"/>
                </a:solidFill>
              </a:rPr>
              <a:t>(Zhang, 2021, p. 23)</a:t>
            </a:r>
            <a:endParaRPr lang="en-GB" sz="1600" b="1" dirty="0">
              <a:solidFill>
                <a:schemeClr val="accent5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71817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D5E2AC-DFE0-8A25-4CDB-B8A973C30B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D0CBC8A-27FC-E39B-530D-ED5AB69D95B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12" y="19882"/>
            <a:ext cx="12186252" cy="6837211"/>
          </a:xfr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13C0FE-BF27-D6B8-0EE4-3F2AE2F11E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CC19541-5F6E-2C4C-BF21-196C1C8E2E31}" type="slidenum">
              <a:rPr lang="en-GB" smtClean="0"/>
              <a:pPr/>
              <a:t>34</a:t>
            </a:fld>
            <a:r>
              <a:rPr lang="en-GB"/>
              <a:t> </a:t>
            </a:r>
          </a:p>
        </p:txBody>
      </p:sp>
      <p:pic>
        <p:nvPicPr>
          <p:cNvPr id="6" name="Picture 5" descr="A graph with different colored bars&#10;&#10;AI-generated content may be incorrect.">
            <a:extLst>
              <a:ext uri="{FF2B5EF4-FFF2-40B4-BE49-F238E27FC236}">
                <a16:creationId xmlns:a16="http://schemas.microsoft.com/office/drawing/2014/main" id="{595135E0-1842-6BA8-5502-B2701C7951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273" y="2387751"/>
            <a:ext cx="4121452" cy="3546021"/>
          </a:xfrm>
          <a:prstGeom prst="rect">
            <a:avLst/>
          </a:prstGeom>
        </p:spPr>
      </p:pic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6302D45B-783D-FCC5-A5C1-817786D54B73}"/>
              </a:ext>
            </a:extLst>
          </p:cNvPr>
          <p:cNvSpPr/>
          <p:nvPr/>
        </p:nvSpPr>
        <p:spPr>
          <a:xfrm>
            <a:off x="5187619" y="2650996"/>
            <a:ext cx="2256971" cy="963408"/>
          </a:xfrm>
          <a:prstGeom prst="wedgeRoundRectCallout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1400">
                <a:solidFill>
                  <a:schemeClr val="bg1"/>
                </a:solidFill>
                <a:cs typeface="Arial"/>
              </a:rPr>
              <a:t>its always scheduled at 9 am so it becomes a little difficult to reach on time</a:t>
            </a:r>
            <a:r>
              <a:rPr lang="en-GB" sz="1200">
                <a:solidFill>
                  <a:schemeClr val="bg1"/>
                </a:solidFill>
                <a:cs typeface="Arial"/>
              </a:rPr>
              <a:t>. </a:t>
            </a: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063FFD37-A6AF-17EA-74A7-91DB3F141831}"/>
              </a:ext>
            </a:extLst>
          </p:cNvPr>
          <p:cNvSpPr/>
          <p:nvPr/>
        </p:nvSpPr>
        <p:spPr>
          <a:xfrm>
            <a:off x="9299998" y="1538235"/>
            <a:ext cx="2656115" cy="963408"/>
          </a:xfrm>
          <a:prstGeom prst="wedgeRoundRectCallout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1400">
                <a:solidFill>
                  <a:schemeClr val="bg1"/>
                </a:solidFill>
              </a:rPr>
              <a:t>I prefer online class of this language class, like Graduate Diploma in 2023.</a:t>
            </a: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E7FEAA26-5550-7FFD-E0C2-4FEB7C29FFE8}"/>
              </a:ext>
            </a:extLst>
          </p:cNvPr>
          <p:cNvSpPr/>
          <p:nvPr/>
        </p:nvSpPr>
        <p:spPr>
          <a:xfrm>
            <a:off x="5066668" y="3824232"/>
            <a:ext cx="2547257" cy="733602"/>
          </a:xfrm>
          <a:prstGeom prst="wedgeRoundRectCallout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1400">
                <a:solidFill>
                  <a:schemeClr val="bg1"/>
                </a:solidFill>
              </a:rPr>
              <a:t>because </a:t>
            </a:r>
            <a:r>
              <a:rPr lang="en-GB" sz="1400" err="1">
                <a:solidFill>
                  <a:schemeClr val="bg1"/>
                </a:solidFill>
              </a:rPr>
              <a:t>i</a:t>
            </a:r>
            <a:r>
              <a:rPr lang="en-GB" sz="1400">
                <a:solidFill>
                  <a:schemeClr val="bg1"/>
                </a:solidFill>
              </a:rPr>
              <a:t> believe </a:t>
            </a:r>
            <a:r>
              <a:rPr lang="en-GB" sz="1400" err="1">
                <a:solidFill>
                  <a:schemeClr val="bg1"/>
                </a:solidFill>
              </a:rPr>
              <a:t>i</a:t>
            </a:r>
            <a:r>
              <a:rPr lang="en-GB" sz="1400">
                <a:solidFill>
                  <a:schemeClr val="bg1"/>
                </a:solidFill>
              </a:rPr>
              <a:t> can pass the language exam by myself.</a:t>
            </a:r>
            <a:r>
              <a:rPr lang="en-GB" sz="1400">
                <a:solidFill>
                  <a:schemeClr val="tx1"/>
                </a:solidFill>
              </a:rPr>
              <a:t>😄</a:t>
            </a:r>
            <a:endParaRPr lang="en-GB" sz="1400">
              <a:solidFill>
                <a:schemeClr val="tx1"/>
              </a:solidFill>
              <a:cs typeface="Arial"/>
            </a:endParaRPr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D7D2A68B-D58C-75A6-74EB-469DA3732403}"/>
              </a:ext>
            </a:extLst>
          </p:cNvPr>
          <p:cNvSpPr/>
          <p:nvPr/>
        </p:nvSpPr>
        <p:spPr>
          <a:xfrm>
            <a:off x="7776000" y="3836325"/>
            <a:ext cx="3393923" cy="1931030"/>
          </a:xfrm>
          <a:prstGeom prst="wedgeRoundRectCallout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1400">
                <a:solidFill>
                  <a:schemeClr val="bg1"/>
                </a:solidFill>
              </a:rPr>
              <a:t>I would like to have more specific content related to assignment (not based on broad topic but more </a:t>
            </a:r>
            <a:r>
              <a:rPr lang="en-GB" sz="1400" err="1">
                <a:solidFill>
                  <a:schemeClr val="bg1"/>
                </a:solidFill>
              </a:rPr>
              <a:t>specificaly</a:t>
            </a:r>
            <a:r>
              <a:rPr lang="en-GB" sz="1400">
                <a:solidFill>
                  <a:schemeClr val="bg1"/>
                </a:solidFill>
              </a:rPr>
              <a:t> relate to writing content)​</a:t>
            </a:r>
            <a:br>
              <a:rPr lang="en-GB" sz="1400">
                <a:solidFill>
                  <a:schemeClr val="bg1"/>
                </a:solidFill>
              </a:rPr>
            </a:br>
            <a:r>
              <a:rPr lang="en-GB" sz="1400">
                <a:solidFill>
                  <a:schemeClr val="bg1"/>
                </a:solidFill>
              </a:rPr>
              <a:t>if the number of students in the class is small, it would be helpful for me to do Q and A or something like more personal things</a:t>
            </a:r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5535F0C9-4046-99AF-2DE8-E508ECFE8129}"/>
              </a:ext>
            </a:extLst>
          </p:cNvPr>
          <p:cNvSpPr/>
          <p:nvPr/>
        </p:nvSpPr>
        <p:spPr>
          <a:xfrm>
            <a:off x="7776000" y="2868708"/>
            <a:ext cx="4192207" cy="745695"/>
          </a:xfrm>
          <a:prstGeom prst="wedgeRoundRectCallout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1400">
                <a:solidFill>
                  <a:schemeClr val="bg1"/>
                </a:solidFill>
              </a:rPr>
              <a:t>Because I did not find some of the content relevant for me and would rather use that time to work on my assignments, sorry! 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7CDDD05B-5FFE-6664-9CC5-19FFCE9D934C}"/>
              </a:ext>
            </a:extLst>
          </p:cNvPr>
          <p:cNvGraphicFramePr>
            <a:graphicFrameLocks noGrp="1"/>
          </p:cNvGraphicFramePr>
          <p:nvPr/>
        </p:nvGraphicFramePr>
        <p:xfrm>
          <a:off x="5791200" y="2646997"/>
          <a:ext cx="609600" cy="222885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val="3872115230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3A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3AE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861610"/>
                  </a:ext>
                </a:extLst>
              </a:tr>
            </a:tbl>
          </a:graphicData>
        </a:graphic>
      </p:graphicFrame>
      <p:pic>
        <p:nvPicPr>
          <p:cNvPr id="11" name="Picture 10" descr="A screenshot of a web page&#10;&#10;AI-generated content may be incorrect.">
            <a:extLst>
              <a:ext uri="{FF2B5EF4-FFF2-40B4-BE49-F238E27FC236}">
                <a16:creationId xmlns:a16="http://schemas.microsoft.com/office/drawing/2014/main" id="{13F145FD-3700-3A1D-9A61-66393AB11F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2" y="5595"/>
            <a:ext cx="5972324" cy="2202237"/>
          </a:xfrm>
          <a:prstGeom prst="rect">
            <a:avLst/>
          </a:prstGeom>
        </p:spPr>
      </p:pic>
      <p:pic>
        <p:nvPicPr>
          <p:cNvPr id="12" name="Picture 11" descr="A close-up of a white background&#10;&#10;AI-generated content may be incorrect.">
            <a:extLst>
              <a:ext uri="{FF2B5EF4-FFF2-40B4-BE49-F238E27FC236}">
                <a16:creationId xmlns:a16="http://schemas.microsoft.com/office/drawing/2014/main" id="{2C4E49C0-EB98-EBD7-A341-B68C75959D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0510" y="264733"/>
            <a:ext cx="6226026" cy="764723"/>
          </a:xfrm>
          <a:prstGeom prst="rect">
            <a:avLst/>
          </a:prstGeom>
        </p:spPr>
      </p:pic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201CE355-B98D-48A6-2AB6-1CF63D8D2663}"/>
              </a:ext>
            </a:extLst>
          </p:cNvPr>
          <p:cNvSpPr/>
          <p:nvPr/>
        </p:nvSpPr>
        <p:spPr>
          <a:xfrm>
            <a:off x="6542284" y="1102801"/>
            <a:ext cx="2547259" cy="890841"/>
          </a:xfrm>
          <a:prstGeom prst="wedgeRoundRectCallout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1600">
                <a:solidFill>
                  <a:schemeClr val="bg1"/>
                </a:solidFill>
              </a:rPr>
              <a:t>There are some other arrangements that conflict with this time</a:t>
            </a:r>
            <a:endParaRPr lang="en-GB" sz="1600">
              <a:solidFill>
                <a:schemeClr val="bg1"/>
              </a:solidFill>
              <a:cs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5DC267-B0CA-FFC3-16A9-F6A15A8D7E74}"/>
              </a:ext>
            </a:extLst>
          </p:cNvPr>
          <p:cNvSpPr txBox="1"/>
          <p:nvPr/>
        </p:nvSpPr>
        <p:spPr>
          <a:xfrm>
            <a:off x="1381804" y="6179835"/>
            <a:ext cx="1054462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400" b="1">
                <a:cs typeface="Arial"/>
              </a:rPr>
              <a:t>Quant/Qual data in survey (n = 15) Attendance vs non-attendance to LD</a:t>
            </a:r>
            <a:endParaRPr lang="en-GB" sz="2400" b="1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AF71CC7-0BF8-3516-B742-6B95FBEE4E13}"/>
              </a:ext>
            </a:extLst>
          </p:cNvPr>
          <p:cNvSpPr txBox="1"/>
          <p:nvPr/>
        </p:nvSpPr>
        <p:spPr>
          <a:xfrm>
            <a:off x="4598854" y="4801652"/>
            <a:ext cx="2827863" cy="110799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400" b="1" dirty="0">
                <a:solidFill>
                  <a:schemeClr val="accent2">
                    <a:lumMod val="76000"/>
                  </a:schemeClr>
                </a:solidFill>
                <a:cs typeface="Arial"/>
              </a:rPr>
              <a:t>Samples</a:t>
            </a:r>
            <a:endParaRPr lang="en-GB" sz="2400" dirty="0">
              <a:solidFill>
                <a:schemeClr val="accent2">
                  <a:lumMod val="76000"/>
                </a:schemeClr>
              </a:solidFill>
              <a:cs typeface="Arial"/>
            </a:endParaRPr>
          </a:p>
          <a:p>
            <a:r>
              <a:rPr lang="en-GB" sz="2400" b="1" dirty="0">
                <a:solidFill>
                  <a:schemeClr val="bg1"/>
                </a:solidFill>
                <a:cs typeface="Arial"/>
              </a:rPr>
              <a:t>survey qual questionnaires </a:t>
            </a:r>
            <a:r>
              <a:rPr lang="en-GB" sz="2400" dirty="0">
                <a:cs typeface="Arial"/>
              </a:rPr>
              <a:t> </a:t>
            </a:r>
            <a:endParaRPr lang="en-GB" sz="240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621516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33DDC74-788F-7EB5-5923-33C055B284B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046" y="1035882"/>
            <a:ext cx="11823394" cy="5688164"/>
          </a:xfrm>
        </p:spPr>
        <p:txBody>
          <a:bodyPr vert="horz" lIns="0" tIns="0" rIns="0" bIns="0" rtlCol="0" anchor="t">
            <a:noAutofit/>
          </a:bodyPr>
          <a:lstStyle/>
          <a:p>
            <a:pPr marL="431800" indent="-431800"/>
            <a:endParaRPr lang="en-GB">
              <a:cs typeface="Arial"/>
            </a:endParaRPr>
          </a:p>
          <a:p>
            <a:pPr marL="431800" indent="-431800"/>
            <a:endParaRPr lang="en-GB"/>
          </a:p>
          <a:p>
            <a:pPr marL="431800" indent="-431800"/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48E952D-8CD7-178F-779D-D09C89CE53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957" y="7985"/>
            <a:ext cx="11691618" cy="393431"/>
          </a:xfrm>
        </p:spPr>
        <p:txBody>
          <a:bodyPr/>
          <a:lstStyle/>
          <a:p>
            <a:r>
              <a:rPr lang="en-GB" sz="2400">
                <a:cs typeface="Arial"/>
              </a:rPr>
              <a:t>Quant data survey (n = 15) inclusivity</a:t>
            </a:r>
            <a:endParaRPr lang="en-GB" sz="240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4D6367-652E-2EA4-14F3-FDE86DB464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CC19541-5F6E-2C4C-BF21-196C1C8E2E31}" type="slidenum">
              <a:rPr lang="en-GB" smtClean="0"/>
              <a:pPr/>
              <a:t>35</a:t>
            </a:fld>
            <a:r>
              <a:rPr lang="en-GB"/>
              <a:t> </a:t>
            </a:r>
          </a:p>
        </p:txBody>
      </p:sp>
      <p:pic>
        <p:nvPicPr>
          <p:cNvPr id="6" name="Picture 5" descr="A screenshot of a web page&#10;&#10;AI-generated content may be incorrect.">
            <a:extLst>
              <a:ext uri="{FF2B5EF4-FFF2-40B4-BE49-F238E27FC236}">
                <a16:creationId xmlns:a16="http://schemas.microsoft.com/office/drawing/2014/main" id="{A2CD13EF-43DF-EB20-3379-5EC71F3600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001" y="519853"/>
            <a:ext cx="8127998" cy="2879158"/>
          </a:xfrm>
          <a:prstGeom prst="rect">
            <a:avLst/>
          </a:prstGeom>
        </p:spPr>
      </p:pic>
      <p:pic>
        <p:nvPicPr>
          <p:cNvPr id="8" name="Picture 7" descr="A graph with blue rectangles and white text&#10;&#10;AI-generated content may be incorrect.">
            <a:extLst>
              <a:ext uri="{FF2B5EF4-FFF2-40B4-BE49-F238E27FC236}">
                <a16:creationId xmlns:a16="http://schemas.microsoft.com/office/drawing/2014/main" id="{5D22F217-26B3-01B7-9AA9-25691AE7BE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8708" y="2790822"/>
            <a:ext cx="4403726" cy="3574446"/>
          </a:xfrm>
          <a:prstGeom prst="rect">
            <a:avLst/>
          </a:prstGeom>
        </p:spPr>
      </p:pic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2463E557-6B3F-D004-D95D-267AE7F059CC}"/>
              </a:ext>
            </a:extLst>
          </p:cNvPr>
          <p:cNvSpPr/>
          <p:nvPr/>
        </p:nvSpPr>
        <p:spPr>
          <a:xfrm>
            <a:off x="3433700" y="4074737"/>
            <a:ext cx="4349445" cy="1846365"/>
          </a:xfrm>
          <a:prstGeom prst="wedgeEllipseCallou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I do feel like the course itself sometimes because it's such an international cohort like is </a:t>
            </a:r>
            <a:r>
              <a:rPr lang="en-GB" b="1" dirty="0">
                <a:solidFill>
                  <a:schemeClr val="bg2">
                    <a:lumMod val="76000"/>
                  </a:schemeClr>
                </a:solidFill>
              </a:rPr>
              <a:t>not maybe targeted towards me</a:t>
            </a:r>
            <a:endParaRPr lang="en-GB" b="1" dirty="0">
              <a:solidFill>
                <a:schemeClr val="bg2">
                  <a:lumMod val="76000"/>
                </a:schemeClr>
              </a:solidFill>
              <a:cs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2DBDDD-5200-5408-8669-13DB9878999C}"/>
              </a:ext>
            </a:extLst>
          </p:cNvPr>
          <p:cNvSpPr txBox="1"/>
          <p:nvPr/>
        </p:nvSpPr>
        <p:spPr>
          <a:xfrm>
            <a:off x="3048000" y="3429000"/>
            <a:ext cx="60960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I</a:t>
            </a:r>
            <a:endParaRPr lang="en-US">
              <a:cs typeface="Arial"/>
            </a:endParaRPr>
          </a:p>
          <a:p>
            <a:pPr algn="l"/>
            <a:endParaRPr lang="en-GB" sz="2400"/>
          </a:p>
        </p:txBody>
      </p:sp>
      <p:sp>
        <p:nvSpPr>
          <p:cNvPr id="9" name="Speech Bubble: Oval 8">
            <a:extLst>
              <a:ext uri="{FF2B5EF4-FFF2-40B4-BE49-F238E27FC236}">
                <a16:creationId xmlns:a16="http://schemas.microsoft.com/office/drawing/2014/main" id="{2FF1F611-79EB-9ABB-7586-AF9EB88294EB}"/>
              </a:ext>
            </a:extLst>
          </p:cNvPr>
          <p:cNvSpPr/>
          <p:nvPr/>
        </p:nvSpPr>
        <p:spPr>
          <a:xfrm rot="-10800000" flipV="1">
            <a:off x="180079" y="526622"/>
            <a:ext cx="3889826" cy="1661256"/>
          </a:xfrm>
          <a:prstGeom prst="wedgeEllipseCallou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 … definitely </a:t>
            </a:r>
            <a:r>
              <a:rPr lang="en-US" b="1" dirty="0">
                <a:solidFill>
                  <a:schemeClr val="bg2">
                    <a:lumMod val="76000"/>
                  </a:schemeClr>
                </a:solidFill>
              </a:rPr>
              <a:t>feel included</a:t>
            </a:r>
            <a:r>
              <a:rPr lang="en-US" b="1" dirty="0">
                <a:solidFill>
                  <a:schemeClr val="tx1"/>
                </a:solidFill>
              </a:rPr>
              <a:t> because I feel like Chinese students account for a very large number</a:t>
            </a:r>
            <a:endParaRPr lang="en-GB" b="1" dirty="0">
              <a:solidFill>
                <a:schemeClr val="tx1"/>
              </a:solidFill>
              <a:cs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5AD2B17-6840-0700-3532-B627A0130BF8}"/>
              </a:ext>
            </a:extLst>
          </p:cNvPr>
          <p:cNvSpPr txBox="1"/>
          <p:nvPr/>
        </p:nvSpPr>
        <p:spPr>
          <a:xfrm>
            <a:off x="3048000" y="3429000"/>
            <a:ext cx="60960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/>
              <a:t>. </a:t>
            </a:r>
          </a:p>
          <a:p>
            <a:pPr algn="l"/>
            <a:endParaRPr lang="en-GB" sz="2400"/>
          </a:p>
        </p:txBody>
      </p:sp>
      <p:sp>
        <p:nvSpPr>
          <p:cNvPr id="11" name="Speech Bubble: Oval 10">
            <a:extLst>
              <a:ext uri="{FF2B5EF4-FFF2-40B4-BE49-F238E27FC236}">
                <a16:creationId xmlns:a16="http://schemas.microsoft.com/office/drawing/2014/main" id="{62D726AD-AB3B-7113-D781-B6DC035CAF66}"/>
              </a:ext>
            </a:extLst>
          </p:cNvPr>
          <p:cNvSpPr/>
          <p:nvPr/>
        </p:nvSpPr>
        <p:spPr>
          <a:xfrm>
            <a:off x="8803981" y="1510546"/>
            <a:ext cx="3200400" cy="1447221"/>
          </a:xfrm>
          <a:prstGeom prst="wedgeEllipseCallou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Yeah, I</a:t>
            </a:r>
            <a:r>
              <a:rPr lang="en-GB" b="1" dirty="0">
                <a:solidFill>
                  <a:schemeClr val="bg2">
                    <a:lumMod val="76000"/>
                  </a:schemeClr>
                </a:solidFill>
              </a:rPr>
              <a:t> feel included</a:t>
            </a:r>
            <a:r>
              <a:rPr lang="en-GB" b="1" dirty="0">
                <a:solidFill>
                  <a:schemeClr val="tx1"/>
                </a:solidFill>
              </a:rPr>
              <a:t> by both teachers and students</a:t>
            </a:r>
            <a:endParaRPr lang="en-US" b="1" dirty="0">
              <a:solidFill>
                <a:schemeClr val="tx1"/>
              </a:solidFill>
              <a:cs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660CFF0-CD7B-E8A1-47FE-7133DA9FC1C7}"/>
              </a:ext>
            </a:extLst>
          </p:cNvPr>
          <p:cNvSpPr txBox="1"/>
          <p:nvPr/>
        </p:nvSpPr>
        <p:spPr>
          <a:xfrm>
            <a:off x="3664857" y="1094620"/>
            <a:ext cx="5479143" cy="1872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 rtl="0">
              <a:lnSpc>
                <a:spcPts val="1350"/>
              </a:lnSpc>
            </a:pPr>
            <a:r>
              <a:rPr lang="en-GB"/>
              <a:t>s</a:t>
            </a:r>
            <a:endParaRPr lang="en-US">
              <a:cs typeface="Arial"/>
            </a:endParaRPr>
          </a:p>
        </p:txBody>
      </p:sp>
      <p:sp>
        <p:nvSpPr>
          <p:cNvPr id="13" name="Speech Bubble: Oval 12">
            <a:extLst>
              <a:ext uri="{FF2B5EF4-FFF2-40B4-BE49-F238E27FC236}">
                <a16:creationId xmlns:a16="http://schemas.microsoft.com/office/drawing/2014/main" id="{E59AEBFC-444B-2F5C-5256-5CE3F7B58ABC}"/>
              </a:ext>
            </a:extLst>
          </p:cNvPr>
          <p:cNvSpPr/>
          <p:nvPr/>
        </p:nvSpPr>
        <p:spPr>
          <a:xfrm>
            <a:off x="22841" y="2453977"/>
            <a:ext cx="4047068" cy="2559980"/>
          </a:xfrm>
          <a:prstGeom prst="wedgeEllipseCallou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GB" b="1" dirty="0">
                <a:solidFill>
                  <a:schemeClr val="tx1"/>
                </a:solidFill>
              </a:rPr>
              <a:t>        I saw on a board - like a big board, saying </a:t>
            </a:r>
            <a:r>
              <a:rPr lang="en-GB" b="1" dirty="0">
                <a:solidFill>
                  <a:schemeClr val="bg2">
                    <a:lumMod val="76000"/>
                  </a:schemeClr>
                </a:solidFill>
              </a:rPr>
              <a:t>welcome </a:t>
            </a:r>
            <a:r>
              <a:rPr lang="en-GB" b="1" dirty="0">
                <a:solidFill>
                  <a:schemeClr val="tx1"/>
                </a:solidFill>
              </a:rPr>
              <a:t>to people everyone. </a:t>
            </a:r>
            <a:r>
              <a:rPr lang="en-US" b="1" dirty="0">
                <a:solidFill>
                  <a:schemeClr val="tx1"/>
                </a:solidFill>
              </a:rPr>
              <a:t> ​</a:t>
            </a:r>
            <a:endParaRPr lang="en-US" b="1" dirty="0">
              <a:solidFill>
                <a:schemeClr val="tx1"/>
              </a:solidFill>
              <a:cs typeface="Arial"/>
            </a:endParaRPr>
          </a:p>
          <a:p>
            <a:r>
              <a:rPr lang="en-GB" b="1" dirty="0">
                <a:solidFill>
                  <a:schemeClr val="tx1"/>
                </a:solidFill>
              </a:rPr>
              <a:t>Every student in different languages </a:t>
            </a:r>
            <a:r>
              <a:rPr lang="en-GB" b="1" dirty="0">
                <a:solidFill>
                  <a:schemeClr val="bg2">
                    <a:lumMod val="76000"/>
                  </a:schemeClr>
                </a:solidFill>
              </a:rPr>
              <a:t>but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>
                <a:solidFill>
                  <a:schemeClr val="bg2">
                    <a:lumMod val="76000"/>
                  </a:schemeClr>
                </a:solidFill>
              </a:rPr>
              <a:t>I don't see my language</a:t>
            </a:r>
            <a:r>
              <a:rPr lang="en-GB" b="1" dirty="0">
                <a:solidFill>
                  <a:schemeClr val="tx1"/>
                </a:solidFill>
              </a:rPr>
              <a:t>- Vietnamese</a:t>
            </a:r>
            <a:r>
              <a:rPr lang="en-US" b="1" dirty="0">
                <a:solidFill>
                  <a:schemeClr val="tx1"/>
                </a:solidFill>
              </a:rPr>
              <a:t>​</a:t>
            </a:r>
            <a:endParaRPr lang="en-US" b="1" dirty="0">
              <a:solidFill>
                <a:schemeClr val="tx1"/>
              </a:solidFill>
              <a:cs typeface="Arial"/>
            </a:endParaRPr>
          </a:p>
          <a:p>
            <a:pPr algn="l" rtl="0"/>
            <a:r>
              <a:rPr lang="en-GB" dirty="0"/>
              <a:t>​</a:t>
            </a:r>
            <a:endParaRPr lang="en-GB" b="1" dirty="0">
              <a:solidFill>
                <a:schemeClr val="tx1"/>
              </a:solidFill>
              <a:cs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3AB3415-97B3-CE83-6A08-442E3BE6FE79}"/>
              </a:ext>
            </a:extLst>
          </p:cNvPr>
          <p:cNvSpPr txBox="1"/>
          <p:nvPr/>
        </p:nvSpPr>
        <p:spPr>
          <a:xfrm>
            <a:off x="1708091" y="5031462"/>
            <a:ext cx="2174721" cy="73866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400" b="1" dirty="0">
                <a:solidFill>
                  <a:schemeClr val="accent2">
                    <a:lumMod val="76000"/>
                  </a:schemeClr>
                </a:solidFill>
                <a:cs typeface="Arial"/>
              </a:rPr>
              <a:t>Samples:</a:t>
            </a:r>
            <a:r>
              <a:rPr lang="en-GB" sz="2400" dirty="0">
                <a:cs typeface="Arial"/>
              </a:rPr>
              <a:t> </a:t>
            </a:r>
            <a:r>
              <a:rPr lang="en-GB" sz="2400" b="1" dirty="0">
                <a:cs typeface="Arial"/>
              </a:rPr>
              <a:t>qual interviews</a:t>
            </a:r>
            <a:r>
              <a:rPr lang="en-GB" sz="2400" dirty="0">
                <a:cs typeface="Arial"/>
              </a:rPr>
              <a:t> –</a:t>
            </a:r>
          </a:p>
        </p:txBody>
      </p:sp>
    </p:spTree>
    <p:extLst>
      <p:ext uri="{BB962C8B-B14F-4D97-AF65-F5344CB8AC3E}">
        <p14:creationId xmlns:p14="http://schemas.microsoft.com/office/powerpoint/2010/main" val="361283425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074E542-8A05-FE6B-44AC-E0BEA78197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909" y="310366"/>
            <a:ext cx="11570666" cy="586953"/>
          </a:xfrm>
        </p:spPr>
        <p:txBody>
          <a:bodyPr/>
          <a:lstStyle/>
          <a:p>
            <a:r>
              <a:rPr lang="en-GB">
                <a:cs typeface="Arial"/>
              </a:rPr>
              <a:t>Quant Data in survey (n= 15) Machine Translation 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D3623A-63B4-8ADC-2557-E08F724F8F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CC19541-5F6E-2C4C-BF21-196C1C8E2E31}" type="slidenum">
              <a:rPr lang="en-GB" smtClean="0"/>
              <a:pPr/>
              <a:t>36</a:t>
            </a:fld>
            <a:r>
              <a:rPr lang="en-GB"/>
              <a:t> </a:t>
            </a:r>
          </a:p>
        </p:txBody>
      </p:sp>
      <p:pic>
        <p:nvPicPr>
          <p:cNvPr id="7" name="Picture 6" descr="A graph with text on it&#10;&#10;AI-generated content may be incorrect.">
            <a:extLst>
              <a:ext uri="{FF2B5EF4-FFF2-40B4-BE49-F238E27FC236}">
                <a16:creationId xmlns:a16="http://schemas.microsoft.com/office/drawing/2014/main" id="{4B736843-1D29-70C7-07BC-5EEE42BD94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4443" y="1067783"/>
            <a:ext cx="6009972" cy="4879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95928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A6F930-3653-AC75-2E7E-8D5CFD6001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2B9593A-334C-1112-7703-87033C016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433" y="-318783"/>
            <a:ext cx="8829492" cy="6927290"/>
          </a:xfrm>
        </p:spPr>
        <p:txBody>
          <a:bodyPr/>
          <a:lstStyle/>
          <a:p>
            <a:r>
              <a:rPr lang="en-US" sz="2400" dirty="0"/>
              <a:t>Thank</a:t>
            </a:r>
            <a:r>
              <a:rPr lang="en-US" sz="2400" dirty="0">
                <a:solidFill>
                  <a:schemeClr val="accent2"/>
                </a:solidFill>
              </a:rPr>
              <a:t> you</a:t>
            </a:r>
            <a:br>
              <a:rPr lang="en-US" sz="2400" dirty="0">
                <a:cs typeface="Arial"/>
              </a:rPr>
            </a:br>
            <a:r>
              <a:rPr lang="en-US" sz="2400" dirty="0">
                <a:cs typeface="Arial"/>
              </a:rPr>
              <a:t>to </a:t>
            </a:r>
            <a:br>
              <a:rPr lang="en-US" sz="2400" dirty="0">
                <a:solidFill>
                  <a:srgbClr val="FFFFFF"/>
                </a:solidFill>
                <a:cs typeface="Arial"/>
              </a:rPr>
            </a:br>
            <a:br>
              <a:rPr lang="en-US" sz="2400" dirty="0">
                <a:cs typeface="Arial"/>
              </a:rPr>
            </a:br>
            <a:r>
              <a:rPr lang="en-US" sz="2400">
                <a:solidFill>
                  <a:schemeClr val="accent2"/>
                </a:solidFill>
                <a:cs typeface="Arial"/>
              </a:rPr>
              <a:t>Tim Williams </a:t>
            </a:r>
            <a:br>
              <a:rPr lang="en-US" sz="2400" dirty="0">
                <a:cs typeface="Arial"/>
              </a:rPr>
            </a:br>
            <a:r>
              <a:rPr lang="en-US" sz="2400" dirty="0">
                <a:solidFill>
                  <a:schemeClr val="accent2"/>
                </a:solidFill>
                <a:cs typeface="Arial"/>
              </a:rPr>
              <a:t>Julie Dennison,</a:t>
            </a:r>
            <a:br>
              <a:rPr lang="en-US" sz="2400" dirty="0">
                <a:cs typeface="Arial"/>
              </a:rPr>
            </a:br>
            <a:r>
              <a:rPr lang="en-US" sz="2400" dirty="0">
                <a:solidFill>
                  <a:schemeClr val="accent2"/>
                </a:solidFill>
                <a:cs typeface="Arial"/>
              </a:rPr>
              <a:t>Jo Onno, </a:t>
            </a:r>
            <a:br>
              <a:rPr lang="en-US" sz="2400" dirty="0">
                <a:cs typeface="Arial"/>
              </a:rPr>
            </a:br>
            <a:r>
              <a:rPr lang="en-US" sz="2400">
                <a:solidFill>
                  <a:schemeClr val="accent2"/>
                </a:solidFill>
                <a:cs typeface="Arial"/>
              </a:rPr>
              <a:t>Zoi </a:t>
            </a:r>
            <a:r>
              <a:rPr lang="en-US" sz="2400" err="1">
                <a:solidFill>
                  <a:schemeClr val="accent2"/>
                </a:solidFill>
                <a:cs typeface="Arial"/>
              </a:rPr>
              <a:t>Zoupanou</a:t>
            </a:r>
            <a:r>
              <a:rPr lang="en-US" sz="2400" dirty="0">
                <a:solidFill>
                  <a:schemeClr val="accent2"/>
                </a:solidFill>
                <a:cs typeface="Arial"/>
              </a:rPr>
              <a:t>,</a:t>
            </a:r>
            <a:br>
              <a:rPr lang="en-US" sz="2400" dirty="0">
                <a:cs typeface="Arial"/>
              </a:rPr>
            </a:br>
            <a:r>
              <a:rPr lang="en-US" sz="2400" dirty="0">
                <a:solidFill>
                  <a:schemeClr val="accent2"/>
                </a:solidFill>
                <a:cs typeface="Arial"/>
              </a:rPr>
              <a:t>Sophia Di Piazza </a:t>
            </a:r>
            <a:br>
              <a:rPr lang="en-US" sz="2400" dirty="0">
                <a:cs typeface="Arial"/>
              </a:rPr>
            </a:br>
            <a:r>
              <a:rPr lang="en-US" sz="2400" dirty="0">
                <a:solidFill>
                  <a:schemeClr val="accent2"/>
                </a:solidFill>
                <a:cs typeface="Arial"/>
              </a:rPr>
              <a:t>The LCF Fashion Business School,</a:t>
            </a:r>
            <a:br>
              <a:rPr lang="en-US" sz="2400" dirty="0">
                <a:cs typeface="Arial"/>
              </a:rPr>
            </a:br>
            <a:r>
              <a:rPr lang="en-US" sz="2400" dirty="0">
                <a:solidFill>
                  <a:schemeClr val="accent2"/>
                </a:solidFill>
                <a:cs typeface="Arial"/>
              </a:rPr>
              <a:t>all the critical friends on the 2025-26 PG Cert </a:t>
            </a:r>
            <a:br>
              <a:rPr lang="en-US" sz="2400" dirty="0">
                <a:solidFill>
                  <a:schemeClr val="accent2"/>
                </a:solidFill>
                <a:cs typeface="Arial"/>
              </a:rPr>
            </a:br>
            <a:br>
              <a:rPr lang="en-US" sz="2400" dirty="0">
                <a:cs typeface="Arial"/>
              </a:rPr>
            </a:br>
            <a:r>
              <a:rPr lang="en-US" sz="2400">
                <a:cs typeface="Arial"/>
              </a:rPr>
              <a:t>and</a:t>
            </a:r>
            <a:r>
              <a:rPr lang="en-US" sz="2400" dirty="0">
                <a:solidFill>
                  <a:schemeClr val="accent2"/>
                </a:solidFill>
                <a:cs typeface="Arial"/>
              </a:rPr>
              <a:t> </a:t>
            </a:r>
            <a:br>
              <a:rPr lang="en-US" sz="2400" dirty="0">
                <a:cs typeface="Arial"/>
              </a:rPr>
            </a:br>
            <a:r>
              <a:rPr lang="en-US" sz="2400" dirty="0">
                <a:solidFill>
                  <a:schemeClr val="accent2"/>
                </a:solidFill>
                <a:cs typeface="Arial"/>
              </a:rPr>
              <a:t>all the student participants in the study. </a:t>
            </a:r>
            <a:r>
              <a:rPr lang="en-US" dirty="0">
                <a:solidFill>
                  <a:schemeClr val="accent2"/>
                </a:solidFill>
                <a:cs typeface="Arial"/>
              </a:rPr>
              <a:t> </a:t>
            </a:r>
            <a:br>
              <a:rPr lang="en-US" dirty="0">
                <a:cs typeface="Arial"/>
              </a:rPr>
            </a:br>
            <a:br>
              <a:rPr lang="en-US" dirty="0"/>
            </a:br>
            <a:r>
              <a:rPr lang="en-US" sz="1800" b="0" dirty="0">
                <a:cs typeface="Arial"/>
              </a:rPr>
              <a:t>Ian Holmes MSc BA (Hons) AFHEA</a:t>
            </a:r>
            <a:br>
              <a:rPr lang="en-US" sz="1800" b="0" dirty="0">
                <a:cs typeface="Arial"/>
              </a:rPr>
            </a:br>
            <a:br>
              <a:rPr lang="en-US" sz="1800" b="0" dirty="0">
                <a:cs typeface="Arial"/>
              </a:rPr>
            </a:br>
            <a:r>
              <a:rPr lang="en-US" sz="1800" b="0" dirty="0">
                <a:cs typeface="Arial"/>
              </a:rPr>
              <a:t>i.holmes@arts.ac.uk</a:t>
            </a:r>
          </a:p>
        </p:txBody>
      </p:sp>
      <p:pic>
        <p:nvPicPr>
          <p:cNvPr id="5" name="Picture 4" descr="A white board with different writing on it&#10;&#10;AI-generated content may be incorrect.">
            <a:extLst>
              <a:ext uri="{FF2B5EF4-FFF2-40B4-BE49-F238E27FC236}">
                <a16:creationId xmlns:a16="http://schemas.microsoft.com/office/drawing/2014/main" id="{6D4F5AFC-31F9-6A18-0CF2-3052CD12FD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4925" y="1025840"/>
            <a:ext cx="2776114" cy="375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3382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6CDB21A-EF03-17C1-5057-FC6D2984DB4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61712" y="1277787"/>
            <a:ext cx="11448443" cy="4672164"/>
          </a:xfrm>
        </p:spPr>
        <p:txBody>
          <a:bodyPr vert="horz" lIns="0" tIns="0" rIns="0" bIns="0" rtlCol="0" anchor="t">
            <a:noAutofit/>
          </a:bodyPr>
          <a:lstStyle/>
          <a:p>
            <a:pPr marL="431800" indent="-431800"/>
            <a:r>
              <a:rPr lang="en-GB" dirty="0">
                <a:cs typeface="Arial"/>
              </a:rPr>
              <a:t>The ambitious goal of</a:t>
            </a:r>
            <a:r>
              <a:rPr lang="en-GB" b="1" dirty="0">
                <a:solidFill>
                  <a:schemeClr val="accent2">
                    <a:lumMod val="76000"/>
                  </a:schemeClr>
                </a:solidFill>
                <a:cs typeface="Arial"/>
              </a:rPr>
              <a:t> positioning language educators as agents of change</a:t>
            </a:r>
            <a:r>
              <a:rPr lang="en-GB" dirty="0">
                <a:cs typeface="Arial"/>
              </a:rPr>
              <a:t> calls for robust theoretical tools to analyse the broadest to the smallest of phenomena. </a:t>
            </a:r>
          </a:p>
          <a:p>
            <a:pPr marL="431800" indent="-431800"/>
            <a:r>
              <a:rPr lang="en-GB" dirty="0">
                <a:cs typeface="Arial"/>
              </a:rPr>
              <a:t>First, as Bhaskar argues, </a:t>
            </a:r>
            <a:r>
              <a:rPr lang="en-GB" b="1" dirty="0">
                <a:solidFill>
                  <a:schemeClr val="accent2">
                    <a:lumMod val="76000"/>
                  </a:schemeClr>
                </a:solidFill>
                <a:cs typeface="Arial"/>
              </a:rPr>
              <a:t>‘change cannot occur unless we understand the structures that operate the events that lead to how things are’ </a:t>
            </a:r>
            <a:r>
              <a:rPr lang="en-GB" dirty="0">
                <a:cs typeface="Arial"/>
              </a:rPr>
              <a:t>(Bhaskar, 1989, p. 2). </a:t>
            </a:r>
            <a:endParaRPr lang="en-GB">
              <a:cs typeface="Arial"/>
            </a:endParaRPr>
          </a:p>
          <a:p>
            <a:pPr marL="431800" indent="-431800"/>
            <a:r>
              <a:rPr lang="en-GB" dirty="0">
                <a:cs typeface="Arial"/>
              </a:rPr>
              <a:t>Bourdieu agrees </a:t>
            </a:r>
            <a:r>
              <a:rPr lang="en-GB" b="1" dirty="0">
                <a:solidFill>
                  <a:schemeClr val="accent2">
                    <a:lumMod val="76000"/>
                  </a:schemeClr>
                </a:solidFill>
                <a:cs typeface="Arial"/>
              </a:rPr>
              <a:t>‘we must provide causal explanations to “make trouble” and “provoke”</a:t>
            </a:r>
            <a:r>
              <a:rPr lang="en-GB" dirty="0">
                <a:cs typeface="Arial"/>
              </a:rPr>
              <a:t>; that is, to question received categories and unveil the </a:t>
            </a:r>
            <a:r>
              <a:rPr lang="en-GB" b="1" dirty="0" err="1">
                <a:solidFill>
                  <a:schemeClr val="accent2">
                    <a:lumMod val="76000"/>
                  </a:schemeClr>
                </a:solidFill>
                <a:cs typeface="Arial"/>
              </a:rPr>
              <a:t>doxic</a:t>
            </a:r>
            <a:r>
              <a:rPr lang="en-GB" b="1" dirty="0">
                <a:cs typeface="Arial"/>
              </a:rPr>
              <a:t> </a:t>
            </a:r>
            <a:r>
              <a:rPr lang="en-GB" b="1" dirty="0">
                <a:solidFill>
                  <a:schemeClr val="accent2">
                    <a:lumMod val="76000"/>
                  </a:schemeClr>
                </a:solidFill>
                <a:cs typeface="Arial"/>
              </a:rPr>
              <a:t>taken-for-granted assumptions</a:t>
            </a:r>
            <a:r>
              <a:rPr lang="en-GB" dirty="0">
                <a:solidFill>
                  <a:schemeClr val="accent2">
                    <a:lumMod val="76000"/>
                  </a:schemeClr>
                </a:solidFill>
                <a:cs typeface="Arial"/>
              </a:rPr>
              <a:t> </a:t>
            </a:r>
            <a:r>
              <a:rPr lang="en-GB" dirty="0">
                <a:cs typeface="Arial"/>
              </a:rPr>
              <a:t>of the social world that typically conceal power relations’ (Bourdieu, 1993).</a:t>
            </a:r>
            <a:br>
              <a:rPr lang="en-GB" dirty="0">
                <a:cs typeface="Arial"/>
              </a:rPr>
            </a:br>
            <a:r>
              <a:rPr lang="en-GB" dirty="0">
                <a:cs typeface="Arial"/>
              </a:rPr>
              <a:t>                                                                            </a:t>
            </a:r>
            <a:endParaRPr lang="en-GB">
              <a:cs typeface="Arial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B2FD46-AA21-1822-239B-2FBCADF4BD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CC19541-5F6E-2C4C-BF21-196C1C8E2E31}" type="slidenum">
              <a:rPr lang="en-GB" smtClean="0"/>
              <a:pPr/>
              <a:t>4</a:t>
            </a:fld>
            <a:r>
              <a:rPr lang="en-GB"/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AAC5B3-8D83-8B49-2E42-A2D357199D11}"/>
              </a:ext>
            </a:extLst>
          </p:cNvPr>
          <p:cNvSpPr txBox="1"/>
          <p:nvPr/>
        </p:nvSpPr>
        <p:spPr>
          <a:xfrm>
            <a:off x="682706" y="324285"/>
            <a:ext cx="10024534" cy="110799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800" b="1" dirty="0">
                <a:solidFill>
                  <a:schemeClr val="accent2">
                    <a:lumMod val="76000"/>
                  </a:schemeClr>
                </a:solidFill>
              </a:rPr>
              <a:t>    </a:t>
            </a:r>
            <a:r>
              <a:rPr lang="en-GB" sz="3200" b="1" dirty="0">
                <a:solidFill>
                  <a:schemeClr val="accent4"/>
                </a:solidFill>
              </a:rPr>
              <a:t>Social Theory, Social Semiotics and Ethics</a:t>
            </a:r>
            <a:r>
              <a:rPr lang="en-GB" sz="3600" b="1" dirty="0">
                <a:solidFill>
                  <a:schemeClr val="accent4"/>
                </a:solidFill>
              </a:rPr>
              <a:t>:</a:t>
            </a:r>
            <a:br>
              <a:rPr lang="en-GB" dirty="0">
                <a:solidFill>
                  <a:schemeClr val="accent2">
                    <a:lumMod val="76000"/>
                  </a:schemeClr>
                </a:solidFill>
              </a:rPr>
            </a:br>
            <a:br>
              <a:rPr lang="en-GB" dirty="0"/>
            </a:br>
            <a:r>
              <a:rPr lang="en-GB" dirty="0"/>
              <a:t>.</a:t>
            </a:r>
            <a:endParaRPr lang="en-GB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686886D-C33B-9A00-2C95-45699E712C72}"/>
              </a:ext>
            </a:extLst>
          </p:cNvPr>
          <p:cNvSpPr txBox="1"/>
          <p:nvPr/>
        </p:nvSpPr>
        <p:spPr>
          <a:xfrm>
            <a:off x="6253239" y="6221471"/>
            <a:ext cx="383419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dirty="0"/>
              <a:t>     (</a:t>
            </a:r>
            <a:r>
              <a:rPr lang="en-GB" dirty="0" err="1"/>
              <a:t>Monbec</a:t>
            </a:r>
            <a:r>
              <a:rPr lang="en-GB" dirty="0"/>
              <a:t> and Ding, 2024, p.12)</a:t>
            </a:r>
          </a:p>
          <a:p>
            <a:pPr algn="l"/>
            <a:endParaRPr lang="en-GB" sz="2400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516DD57-6F11-1A26-E6AD-E0118C4C84C0}"/>
              </a:ext>
            </a:extLst>
          </p:cNvPr>
          <p:cNvSpPr/>
          <p:nvPr/>
        </p:nvSpPr>
        <p:spPr>
          <a:xfrm>
            <a:off x="11116453" y="5968082"/>
            <a:ext cx="846161" cy="630071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tx1"/>
                </a:solidFill>
                <a:cs typeface="Arial"/>
              </a:rPr>
              <a:t>LO1</a:t>
            </a:r>
            <a:endParaRPr lang="en-GB" sz="2400" dirty="0">
              <a:solidFill>
                <a:schemeClr val="tx1"/>
              </a:solidFill>
              <a:cs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232069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3DFAA4-6E59-433A-3E2F-EDB27F5EDE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6816B4A-6B48-5C01-E0E0-640F8BAF74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0575" y="165223"/>
            <a:ext cx="11232000" cy="623238"/>
          </a:xfrm>
        </p:spPr>
        <p:txBody>
          <a:bodyPr/>
          <a:lstStyle/>
          <a:p>
            <a:r>
              <a:rPr lang="en-US">
                <a:solidFill>
                  <a:schemeClr val="accent4"/>
                </a:solidFill>
                <a:cs typeface="Arial"/>
              </a:rPr>
              <a:t>Research Question - a Critical Realism Frame 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E92C19-3D8E-2EAA-CE7A-F36D88D96A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CC19541-5F6E-2C4C-BF21-196C1C8E2E31}" type="slidenum">
              <a:rPr lang="en-GB" smtClean="0"/>
              <a:pPr/>
              <a:t>5</a:t>
            </a:fld>
            <a:r>
              <a:rPr lang="en-GB"/>
              <a:t>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41A1C1F-2267-AB60-938D-4014B3EE586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9426" y="1592263"/>
            <a:ext cx="11231195" cy="4357688"/>
          </a:xfrm>
        </p:spPr>
        <p:txBody>
          <a:bodyPr vert="horz" lIns="0" tIns="0" rIns="0" bIns="0" rtlCol="0" anchor="t">
            <a:noAutofit/>
          </a:bodyPr>
          <a:lstStyle/>
          <a:p>
            <a:pPr marL="431800" indent="-431800"/>
            <a:endParaRPr lang="en-US">
              <a:cs typeface="Arial"/>
            </a:endParaRPr>
          </a:p>
          <a:p>
            <a:pPr marL="431800" indent="-431800"/>
            <a:endParaRPr lang="en-US">
              <a:cs typeface="Arial"/>
            </a:endParaRPr>
          </a:p>
          <a:p>
            <a:pPr marL="431800" indent="-431800"/>
            <a:endParaRPr lang="en-US">
              <a:cs typeface="Arial"/>
            </a:endParaRPr>
          </a:p>
          <a:p>
            <a:pPr marL="0" indent="0">
              <a:buNone/>
            </a:pPr>
            <a:endParaRPr lang="en-US">
              <a:cs typeface="Arial"/>
            </a:endParaRPr>
          </a:p>
          <a:p>
            <a:pPr marL="431800" indent="-431800"/>
            <a:endParaRPr lang="en-US">
              <a:cs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60D172A-1D6F-907F-BECE-E0078757AF0A}"/>
              </a:ext>
            </a:extLst>
          </p:cNvPr>
          <p:cNvSpPr txBox="1"/>
          <p:nvPr/>
        </p:nvSpPr>
        <p:spPr>
          <a:xfrm>
            <a:off x="471715" y="1239762"/>
            <a:ext cx="5612189" cy="395822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solidFill>
                  <a:schemeClr val="accent3"/>
                </a:solidFill>
              </a:rPr>
              <a:t>How do students' expressions of attitudes and feelings</a:t>
            </a:r>
            <a:r>
              <a:rPr lang="en-US" sz="2400" dirty="0"/>
              <a:t> about </a:t>
            </a:r>
            <a:r>
              <a:rPr lang="en-US" sz="2400" b="1" dirty="0">
                <a:solidFill>
                  <a:schemeClr val="accent2"/>
                </a:solidFill>
              </a:rPr>
              <a:t>participating in a multilingual translation intervention</a:t>
            </a:r>
            <a:r>
              <a:rPr lang="en-US" sz="2400" dirty="0">
                <a:solidFill>
                  <a:schemeClr val="accent2"/>
                </a:solidFill>
              </a:rPr>
              <a:t> </a:t>
            </a:r>
            <a:r>
              <a:rPr lang="en-US" sz="2400" dirty="0"/>
              <a:t>act as</a:t>
            </a:r>
            <a:r>
              <a:rPr lang="en-US" sz="2400" b="1" dirty="0"/>
              <a:t> indicators </a:t>
            </a:r>
            <a:r>
              <a:rPr lang="en-US" sz="2400" dirty="0"/>
              <a:t>of the </a:t>
            </a:r>
            <a:r>
              <a:rPr lang="en-US" sz="2400" b="1" dirty="0">
                <a:solidFill>
                  <a:schemeClr val="accent2">
                    <a:lumMod val="76000"/>
                  </a:schemeClr>
                </a:solidFill>
              </a:rPr>
              <a:t>underlying *habitus and *doxa </a:t>
            </a:r>
            <a:r>
              <a:rPr lang="en-US" sz="2400" dirty="0"/>
              <a:t>that </a:t>
            </a:r>
            <a:r>
              <a:rPr lang="en-US" sz="2400" b="1" dirty="0"/>
              <a:t>facilitate</a:t>
            </a:r>
            <a:r>
              <a:rPr lang="en-US" sz="2400" dirty="0"/>
              <a:t> or </a:t>
            </a:r>
            <a:r>
              <a:rPr lang="en-US" sz="2400" b="1" dirty="0"/>
              <a:t>constrain</a:t>
            </a:r>
            <a:r>
              <a:rPr lang="en-US" sz="2400" dirty="0"/>
              <a:t> the </a:t>
            </a:r>
            <a:r>
              <a:rPr lang="en-US" sz="2400" b="1" u="sng" dirty="0"/>
              <a:t>development of a transformative and inclusive multilingual identity and learning environment?</a:t>
            </a:r>
            <a:endParaRPr lang="en-US" sz="2400" b="1" u="sng">
              <a:cs typeface="Arial"/>
            </a:endParaRPr>
          </a:p>
          <a:p>
            <a:endParaRPr lang="en-US"/>
          </a:p>
          <a:p>
            <a:pPr algn="l"/>
            <a:endParaRPr lang="en-GB" sz="2400"/>
          </a:p>
        </p:txBody>
      </p:sp>
      <p:pic>
        <p:nvPicPr>
          <p:cNvPr id="5" name="Picture 4" descr="An iceberg in the water&#10;&#10;AI-generated content may be incorrect.">
            <a:extLst>
              <a:ext uri="{FF2B5EF4-FFF2-40B4-BE49-F238E27FC236}">
                <a16:creationId xmlns:a16="http://schemas.microsoft.com/office/drawing/2014/main" id="{33C1CF2D-1BE8-DEDF-C7B9-B833219144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0755" y="1066045"/>
            <a:ext cx="4746777" cy="472591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9476B2D-6014-3231-2F9F-CF78F6231D92}"/>
              </a:ext>
            </a:extLst>
          </p:cNvPr>
          <p:cNvSpPr txBox="1"/>
          <p:nvPr/>
        </p:nvSpPr>
        <p:spPr>
          <a:xfrm>
            <a:off x="6446761" y="1856619"/>
            <a:ext cx="2697239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chemeClr val="accent3"/>
                </a:solidFill>
              </a:rPr>
              <a:t>empirical domain</a:t>
            </a:r>
            <a:endParaRPr lang="en-GB" b="1" err="1">
              <a:solidFill>
                <a:schemeClr val="accent3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3EC6F2-90AA-5652-8455-7ED1D491AB61}"/>
              </a:ext>
            </a:extLst>
          </p:cNvPr>
          <p:cNvSpPr txBox="1"/>
          <p:nvPr/>
        </p:nvSpPr>
        <p:spPr>
          <a:xfrm>
            <a:off x="7293428" y="3429000"/>
            <a:ext cx="1850572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chemeClr val="accent2"/>
                </a:solidFill>
              </a:rPr>
              <a:t>actual domain – </a:t>
            </a:r>
            <a:endParaRPr lang="en-US" b="1">
              <a:solidFill>
                <a:schemeClr val="accent2"/>
              </a:solidFill>
              <a:cs typeface="Arial"/>
            </a:endParaRPr>
          </a:p>
          <a:p>
            <a:pPr algn="l"/>
            <a:endParaRPr lang="en-GB" sz="24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6391A4-1B1A-9864-C63D-5322C92F685B}"/>
              </a:ext>
            </a:extLst>
          </p:cNvPr>
          <p:cNvSpPr txBox="1"/>
          <p:nvPr/>
        </p:nvSpPr>
        <p:spPr>
          <a:xfrm>
            <a:off x="8684379" y="4842613"/>
            <a:ext cx="130628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chemeClr val="accent2">
                    <a:lumMod val="76000"/>
                  </a:schemeClr>
                </a:solidFill>
              </a:rPr>
              <a:t>real domain</a:t>
            </a:r>
            <a:endParaRPr lang="en-GB" b="1">
              <a:solidFill>
                <a:schemeClr val="accent2">
                  <a:lumMod val="76000"/>
                </a:schemeClr>
              </a:solidFill>
            </a:endParaRPr>
          </a:p>
          <a:p>
            <a:pPr algn="l"/>
            <a:endParaRPr lang="en-GB" sz="2400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5085D920-AFCC-0147-9AE9-D99065A76EC4}"/>
              </a:ext>
            </a:extLst>
          </p:cNvPr>
          <p:cNvSpPr/>
          <p:nvPr/>
        </p:nvSpPr>
        <p:spPr>
          <a:xfrm rot="18840000">
            <a:off x="-123489" y="4604781"/>
            <a:ext cx="2478216" cy="1440152"/>
          </a:xfrm>
          <a:prstGeom prst="rightArrow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>
                <a:solidFill>
                  <a:schemeClr val="tx1"/>
                </a:solidFill>
                <a:cs typeface="Arial"/>
              </a:rPr>
              <a:t>Long term Project aim</a:t>
            </a: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540DAA82-C6C9-F536-7282-7E5D9614E087}"/>
              </a:ext>
            </a:extLst>
          </p:cNvPr>
          <p:cNvSpPr/>
          <p:nvPr/>
        </p:nvSpPr>
        <p:spPr>
          <a:xfrm rot="16200000">
            <a:off x="8925700" y="3301916"/>
            <a:ext cx="3132118" cy="63516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>
                <a:solidFill>
                  <a:schemeClr val="tx1"/>
                </a:solidFill>
              </a:rPr>
              <a:t>Causal mechanisms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D426CFE-0CEE-FEB1-C3C5-EAC511657F32}"/>
              </a:ext>
            </a:extLst>
          </p:cNvPr>
          <p:cNvSpPr txBox="1"/>
          <p:nvPr/>
        </p:nvSpPr>
        <p:spPr>
          <a:xfrm>
            <a:off x="8086711" y="5819800"/>
            <a:ext cx="2392438" cy="18466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200">
                <a:cs typeface="Arial"/>
              </a:rPr>
              <a:t>(Adapted from </a:t>
            </a:r>
            <a:r>
              <a:rPr lang="en-GB" sz="1200">
                <a:solidFill>
                  <a:srgbClr val="171717"/>
                </a:solidFill>
                <a:cs typeface="Arial"/>
              </a:rPr>
              <a:t>Wiltshire</a:t>
            </a:r>
            <a:r>
              <a:rPr lang="en-GB" sz="1200">
                <a:solidFill>
                  <a:srgbClr val="171717"/>
                </a:solidFill>
                <a:ea typeface="+mn-lt"/>
                <a:cs typeface="+mn-lt"/>
              </a:rPr>
              <a:t>, 2021)</a:t>
            </a:r>
            <a:endParaRPr lang="en-GB" sz="24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E032562-1116-588D-7785-B2159A21D1F2}"/>
              </a:ext>
            </a:extLst>
          </p:cNvPr>
          <p:cNvSpPr txBox="1"/>
          <p:nvPr/>
        </p:nvSpPr>
        <p:spPr>
          <a:xfrm>
            <a:off x="1459914" y="5519226"/>
            <a:ext cx="5833516" cy="110799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b="1" dirty="0">
                <a:solidFill>
                  <a:schemeClr val="accent2">
                    <a:lumMod val="76000"/>
                  </a:schemeClr>
                </a:solidFill>
                <a:cs typeface="Arial"/>
              </a:rPr>
              <a:t>*'Habitus' = </a:t>
            </a:r>
            <a:r>
              <a:rPr lang="en-GB" dirty="0">
                <a:solidFill>
                  <a:schemeClr val="accent2">
                    <a:lumMod val="76000"/>
                  </a:schemeClr>
                </a:solidFill>
                <a:cs typeface="Arial"/>
              </a:rPr>
              <a:t>habits of perception, classification, appreciation, feeling, and action (Bourdieu, 1977)</a:t>
            </a:r>
            <a:endParaRPr lang="en-US" dirty="0">
              <a:solidFill>
                <a:schemeClr val="accent2">
                  <a:lumMod val="76000"/>
                </a:schemeClr>
              </a:solidFill>
            </a:endParaRPr>
          </a:p>
          <a:p>
            <a:endParaRPr lang="en-GB" dirty="0">
              <a:solidFill>
                <a:schemeClr val="accent2">
                  <a:lumMod val="76000"/>
                </a:schemeClr>
              </a:solidFill>
            </a:endParaRPr>
          </a:p>
          <a:p>
            <a:r>
              <a:rPr lang="en-GB" b="1" dirty="0">
                <a:solidFill>
                  <a:schemeClr val="accent2">
                    <a:lumMod val="76000"/>
                  </a:schemeClr>
                </a:solidFill>
              </a:rPr>
              <a:t>*Doxa' </a:t>
            </a:r>
            <a:r>
              <a:rPr lang="en-GB" dirty="0">
                <a:solidFill>
                  <a:schemeClr val="accent2">
                    <a:lumMod val="76000"/>
                  </a:schemeClr>
                </a:solidFill>
              </a:rPr>
              <a:t>= taken-for-granted assumptions (Bourdieu,1993)</a:t>
            </a:r>
            <a:endParaRPr lang="en-US" dirty="0">
              <a:solidFill>
                <a:schemeClr val="accent2">
                  <a:lumMod val="76000"/>
                </a:schemeClr>
              </a:solidFill>
              <a:cs typeface="Arial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3449D61A-2486-E1D1-437C-E7F802498DD7}"/>
              </a:ext>
            </a:extLst>
          </p:cNvPr>
          <p:cNvSpPr/>
          <p:nvPr/>
        </p:nvSpPr>
        <p:spPr>
          <a:xfrm>
            <a:off x="11116453" y="5968082"/>
            <a:ext cx="846161" cy="63007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2400" b="1" dirty="0">
                <a:solidFill>
                  <a:schemeClr val="tx1"/>
                </a:solidFill>
                <a:cs typeface="Arial"/>
              </a:rPr>
              <a:t>LO2</a:t>
            </a:r>
            <a:endParaRPr lang="en-GB" sz="2400" dirty="0">
              <a:solidFill>
                <a:schemeClr val="tx1"/>
              </a:solidFill>
              <a:cs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8942872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42EEC79-4C27-0553-E46C-37FAE0D06B6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3616" y="902836"/>
            <a:ext cx="11206539" cy="5095495"/>
          </a:xfrm>
        </p:spPr>
        <p:txBody>
          <a:bodyPr vert="horz" lIns="0" tIns="0" rIns="0" bIns="0" rtlCol="0" anchor="t">
            <a:noAutofit/>
          </a:bodyPr>
          <a:lstStyle/>
          <a:p>
            <a:pPr marL="0" indent="0">
              <a:buNone/>
            </a:pPr>
            <a:r>
              <a:rPr lang="en-GB" b="1" dirty="0">
                <a:solidFill>
                  <a:schemeClr val="accent2">
                    <a:lumMod val="76000"/>
                  </a:schemeClr>
                </a:solidFill>
                <a:cs typeface="Arial"/>
              </a:rPr>
              <a:t>Qualitative</a:t>
            </a:r>
            <a:r>
              <a:rPr lang="en-GB" b="1" dirty="0">
                <a:cs typeface="Arial"/>
              </a:rPr>
              <a:t> interview</a:t>
            </a:r>
            <a:r>
              <a:rPr lang="en-GB" dirty="0">
                <a:solidFill>
                  <a:schemeClr val="accent2">
                    <a:lumMod val="76000"/>
                  </a:schemeClr>
                </a:solidFill>
                <a:cs typeface="Arial"/>
              </a:rPr>
              <a:t> </a:t>
            </a:r>
            <a:r>
              <a:rPr lang="en-GB" b="1" dirty="0">
                <a:solidFill>
                  <a:schemeClr val="accent2">
                    <a:lumMod val="76000"/>
                  </a:schemeClr>
                </a:solidFill>
                <a:cs typeface="Arial"/>
              </a:rPr>
              <a:t>n = 4</a:t>
            </a:r>
            <a:r>
              <a:rPr lang="en-GB" dirty="0">
                <a:solidFill>
                  <a:schemeClr val="accent2">
                    <a:lumMod val="76000"/>
                  </a:schemeClr>
                </a:solidFill>
                <a:cs typeface="Arial"/>
              </a:rPr>
              <a:t> </a:t>
            </a:r>
            <a:r>
              <a:rPr lang="en-GB" dirty="0">
                <a:cs typeface="Arial"/>
              </a:rPr>
              <a:t>(female) </a:t>
            </a:r>
            <a:endParaRPr lang="en-US" dirty="0">
              <a:cs typeface="Arial" panose="020B0604020202020204"/>
            </a:endParaRPr>
          </a:p>
          <a:p>
            <a:pPr marL="0" indent="0">
              <a:buNone/>
            </a:pPr>
            <a:r>
              <a:rPr lang="en-GB" b="1" dirty="0">
                <a:cs typeface="Arial"/>
              </a:rPr>
              <a:t>1 x</a:t>
            </a:r>
            <a:r>
              <a:rPr lang="en-GB" b="1" dirty="0">
                <a:solidFill>
                  <a:schemeClr val="accent2">
                    <a:lumMod val="76000"/>
                  </a:schemeClr>
                </a:solidFill>
                <a:cs typeface="Arial"/>
              </a:rPr>
              <a:t> Chinese (Mandarin) -  </a:t>
            </a:r>
            <a:r>
              <a:rPr lang="en-GB" b="1" dirty="0">
                <a:cs typeface="Arial"/>
              </a:rPr>
              <a:t>1 x </a:t>
            </a:r>
            <a:r>
              <a:rPr lang="en-GB" b="1" dirty="0">
                <a:solidFill>
                  <a:schemeClr val="accent2">
                    <a:lumMod val="76000"/>
                  </a:schemeClr>
                </a:solidFill>
                <a:cs typeface="Arial"/>
              </a:rPr>
              <a:t>Vietnamese </a:t>
            </a:r>
            <a:r>
              <a:rPr lang="en-GB" b="1" dirty="0">
                <a:cs typeface="Arial"/>
              </a:rPr>
              <a:t>-  1 x </a:t>
            </a:r>
            <a:r>
              <a:rPr lang="en-GB" b="1" dirty="0">
                <a:solidFill>
                  <a:schemeClr val="accent2">
                    <a:lumMod val="76000"/>
                  </a:schemeClr>
                </a:solidFill>
                <a:cs typeface="Arial"/>
              </a:rPr>
              <a:t>Israeli (Hebrew/ English)</a:t>
            </a:r>
            <a:r>
              <a:rPr lang="en-GB" b="1" dirty="0">
                <a:cs typeface="Arial"/>
              </a:rPr>
              <a:t> - 1 x </a:t>
            </a:r>
            <a:r>
              <a:rPr lang="en-GB" b="1" dirty="0">
                <a:solidFill>
                  <a:schemeClr val="accent2">
                    <a:lumMod val="76000"/>
                  </a:schemeClr>
                </a:solidFill>
                <a:cs typeface="Arial"/>
              </a:rPr>
              <a:t>British (English)</a:t>
            </a:r>
          </a:p>
          <a:p>
            <a:pPr marL="0" indent="0">
              <a:buNone/>
            </a:pPr>
            <a:endParaRPr lang="en-GB" b="1" dirty="0">
              <a:solidFill>
                <a:schemeClr val="accent2">
                  <a:lumMod val="76000"/>
                </a:schemeClr>
              </a:solidFill>
              <a:cs typeface="Arial"/>
            </a:endParaRPr>
          </a:p>
          <a:p>
            <a:pPr marL="0" indent="0">
              <a:buNone/>
            </a:pPr>
            <a:br>
              <a:rPr lang="en-GB" dirty="0">
                <a:cs typeface="Arial"/>
              </a:rPr>
            </a:br>
            <a:r>
              <a:rPr lang="en-GB" b="1" dirty="0">
                <a:cs typeface="Arial"/>
              </a:rPr>
              <a:t>Anonymous </a:t>
            </a:r>
            <a:r>
              <a:rPr lang="en-GB" b="1" dirty="0">
                <a:solidFill>
                  <a:schemeClr val="accent2">
                    <a:lumMod val="76000"/>
                  </a:schemeClr>
                </a:solidFill>
                <a:cs typeface="Arial"/>
              </a:rPr>
              <a:t>Qualitative</a:t>
            </a:r>
            <a:r>
              <a:rPr lang="en-GB" dirty="0">
                <a:cs typeface="Arial"/>
              </a:rPr>
              <a:t> (+ </a:t>
            </a:r>
            <a:r>
              <a:rPr lang="en-GB" dirty="0">
                <a:solidFill>
                  <a:schemeClr val="bg2"/>
                </a:solidFill>
                <a:cs typeface="Arial"/>
              </a:rPr>
              <a:t>quantitative survey</a:t>
            </a:r>
            <a:r>
              <a:rPr lang="en-GB" dirty="0">
                <a:cs typeface="Arial"/>
              </a:rPr>
              <a:t>) </a:t>
            </a:r>
            <a:r>
              <a:rPr lang="en-GB" b="1" dirty="0">
                <a:cs typeface="Arial"/>
              </a:rPr>
              <a:t>questionnaires</a:t>
            </a:r>
            <a:r>
              <a:rPr lang="en-GB" dirty="0">
                <a:cs typeface="Arial"/>
              </a:rPr>
              <a:t> </a:t>
            </a:r>
            <a:r>
              <a:rPr lang="en-GB" b="1" dirty="0">
                <a:solidFill>
                  <a:schemeClr val="accent2">
                    <a:lumMod val="76000"/>
                  </a:schemeClr>
                </a:solidFill>
                <a:cs typeface="Arial"/>
              </a:rPr>
              <a:t>n = 15 (</a:t>
            </a:r>
            <a:r>
              <a:rPr lang="en-GB" dirty="0">
                <a:solidFill>
                  <a:schemeClr val="accent2">
                    <a:lumMod val="76000"/>
                  </a:schemeClr>
                </a:solidFill>
                <a:cs typeface="Arial"/>
              </a:rPr>
              <a:t>by language)</a:t>
            </a:r>
            <a:endParaRPr lang="en-GB" dirty="0">
              <a:solidFill>
                <a:schemeClr val="accent2">
                  <a:lumMod val="76000"/>
                </a:schemeClr>
              </a:solidFill>
            </a:endParaRPr>
          </a:p>
          <a:p>
            <a:pPr marL="0" indent="0">
              <a:buNone/>
            </a:pPr>
            <a:r>
              <a:rPr lang="en-GB" b="1" dirty="0">
                <a:cs typeface="Arial"/>
              </a:rPr>
              <a:t>5 x </a:t>
            </a:r>
            <a:r>
              <a:rPr lang="en-GB" b="1" dirty="0">
                <a:solidFill>
                  <a:schemeClr val="accent2">
                    <a:lumMod val="76000"/>
                  </a:schemeClr>
                </a:solidFill>
                <a:cs typeface="Arial"/>
              </a:rPr>
              <a:t>Chinese (Mandarin) -  </a:t>
            </a:r>
            <a:r>
              <a:rPr lang="en-GB" b="1" dirty="0">
                <a:cs typeface="Arial"/>
              </a:rPr>
              <a:t>1 x </a:t>
            </a:r>
            <a:r>
              <a:rPr lang="en-GB" b="1" dirty="0">
                <a:solidFill>
                  <a:schemeClr val="accent2">
                    <a:lumMod val="76000"/>
                  </a:schemeClr>
                </a:solidFill>
                <a:cs typeface="Arial"/>
              </a:rPr>
              <a:t>Chinese (Cantonese) - </a:t>
            </a:r>
            <a:r>
              <a:rPr lang="en-GB" b="1" dirty="0">
                <a:cs typeface="Arial"/>
              </a:rPr>
              <a:t>1 x</a:t>
            </a:r>
            <a:r>
              <a:rPr lang="en-GB" b="1" dirty="0">
                <a:solidFill>
                  <a:schemeClr val="accent2">
                    <a:lumMod val="76000"/>
                  </a:schemeClr>
                </a:solidFill>
                <a:cs typeface="Arial"/>
              </a:rPr>
              <a:t> English -  </a:t>
            </a:r>
            <a:r>
              <a:rPr lang="en-GB" b="1" dirty="0">
                <a:cs typeface="Arial"/>
              </a:rPr>
              <a:t>2 x</a:t>
            </a:r>
            <a:r>
              <a:rPr lang="en-GB" b="1" dirty="0">
                <a:solidFill>
                  <a:schemeClr val="accent2">
                    <a:lumMod val="76000"/>
                  </a:schemeClr>
                </a:solidFill>
                <a:cs typeface="Arial"/>
              </a:rPr>
              <a:t> Italian – </a:t>
            </a:r>
            <a:r>
              <a:rPr lang="en-GB" b="1" dirty="0">
                <a:cs typeface="Arial"/>
              </a:rPr>
              <a:t>1 x </a:t>
            </a:r>
            <a:r>
              <a:rPr lang="en-GB" b="1" dirty="0">
                <a:solidFill>
                  <a:schemeClr val="accent2">
                    <a:lumMod val="76000"/>
                  </a:schemeClr>
                </a:solidFill>
                <a:cs typeface="Arial"/>
              </a:rPr>
              <a:t>Spanish </a:t>
            </a:r>
            <a:r>
              <a:rPr lang="en-GB" b="1" dirty="0">
                <a:cs typeface="Arial"/>
              </a:rPr>
              <a:t>1 x </a:t>
            </a:r>
            <a:r>
              <a:rPr lang="en-GB" b="1" dirty="0">
                <a:solidFill>
                  <a:schemeClr val="accent2">
                    <a:lumMod val="76000"/>
                  </a:schemeClr>
                </a:solidFill>
                <a:cs typeface="Arial"/>
              </a:rPr>
              <a:t>Thai </a:t>
            </a:r>
          </a:p>
          <a:p>
            <a:pPr marL="0" indent="0">
              <a:buNone/>
            </a:pPr>
            <a:r>
              <a:rPr lang="en-GB" b="1" dirty="0">
                <a:cs typeface="Arial"/>
              </a:rPr>
              <a:t>1 x</a:t>
            </a:r>
            <a:r>
              <a:rPr lang="en-GB" b="1" dirty="0">
                <a:solidFill>
                  <a:schemeClr val="accent2">
                    <a:lumMod val="76000"/>
                  </a:schemeClr>
                </a:solidFill>
                <a:cs typeface="Arial"/>
              </a:rPr>
              <a:t> Japanese - </a:t>
            </a:r>
            <a:r>
              <a:rPr lang="en-GB" b="1" dirty="0">
                <a:cs typeface="Arial"/>
              </a:rPr>
              <a:t>1 x</a:t>
            </a:r>
            <a:r>
              <a:rPr lang="en-GB" b="1" dirty="0">
                <a:solidFill>
                  <a:schemeClr val="accent2">
                    <a:lumMod val="76000"/>
                  </a:schemeClr>
                </a:solidFill>
                <a:cs typeface="Arial"/>
              </a:rPr>
              <a:t> Hindi - </a:t>
            </a:r>
            <a:r>
              <a:rPr lang="en-GB" b="1" dirty="0">
                <a:cs typeface="Arial"/>
              </a:rPr>
              <a:t>1 x </a:t>
            </a:r>
            <a:r>
              <a:rPr lang="en-GB" b="1" dirty="0">
                <a:solidFill>
                  <a:schemeClr val="accent2">
                    <a:lumMod val="76000"/>
                  </a:schemeClr>
                </a:solidFill>
                <a:cs typeface="Arial"/>
              </a:rPr>
              <a:t>Hindi/ English/ Gujrati</a:t>
            </a:r>
            <a:r>
              <a:rPr lang="en-GB" b="1" dirty="0">
                <a:cs typeface="Arial"/>
              </a:rPr>
              <a:t> - 1 x </a:t>
            </a:r>
            <a:r>
              <a:rPr lang="en-GB" b="1" dirty="0">
                <a:solidFill>
                  <a:schemeClr val="accent2">
                    <a:lumMod val="76000"/>
                  </a:schemeClr>
                </a:solidFill>
                <a:cs typeface="Arial"/>
              </a:rPr>
              <a:t>Ukrainian/ Russian</a:t>
            </a:r>
            <a:endParaRPr lang="en-GB" dirty="0">
              <a:solidFill>
                <a:schemeClr val="accent2">
                  <a:lumMod val="76000"/>
                </a:schemeClr>
              </a:solidFill>
              <a:cs typeface="Arial"/>
            </a:endParaRPr>
          </a:p>
          <a:p>
            <a:pPr marL="0" indent="0">
              <a:buNone/>
            </a:pPr>
            <a:endParaRPr lang="en-GB" sz="1800" dirty="0">
              <a:cs typeface="Arial"/>
            </a:endParaRPr>
          </a:p>
          <a:p>
            <a:pPr marL="0" indent="0">
              <a:buNone/>
            </a:pPr>
            <a:r>
              <a:rPr lang="en-GB" sz="1800" dirty="0">
                <a:cs typeface="Arial"/>
              </a:rPr>
              <a:t>                                  (*Both interview and questionnaires employed the same question frames) </a:t>
            </a:r>
            <a:endParaRPr lang="en-GB" dirty="0">
              <a:cs typeface="Arial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0DEB77F-64A3-2EF6-1D38-72F4A4D6D3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4765" y="153128"/>
            <a:ext cx="11207810" cy="586952"/>
          </a:xfrm>
        </p:spPr>
        <p:txBody>
          <a:bodyPr/>
          <a:lstStyle/>
          <a:p>
            <a:r>
              <a:rPr lang="en-GB" dirty="0">
                <a:cs typeface="Arial"/>
              </a:rPr>
              <a:t>Data sets: </a:t>
            </a:r>
            <a:r>
              <a:rPr lang="en-GB" dirty="0">
                <a:solidFill>
                  <a:schemeClr val="accent2">
                    <a:lumMod val="76000"/>
                  </a:schemeClr>
                </a:solidFill>
                <a:cs typeface="Arial"/>
              </a:rPr>
              <a:t>Post Graduate Fashion Business </a:t>
            </a:r>
            <a:r>
              <a:rPr lang="en-GB">
                <a:solidFill>
                  <a:schemeClr val="accent2">
                    <a:lumMod val="76000"/>
                  </a:schemeClr>
                </a:solidFill>
                <a:cs typeface="Arial"/>
              </a:rPr>
              <a:t>LCF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1BE78F-FE7F-50E9-22F1-F171C77639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CC19541-5F6E-2C4C-BF21-196C1C8E2E31}" type="slidenum">
              <a:rPr lang="en-GB" smtClean="0"/>
              <a:pPr/>
              <a:t>6</a:t>
            </a:fld>
            <a:r>
              <a:rPr lang="en-GB"/>
              <a:t> 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8D07AC4-F603-9EC7-914D-D19019B228FB}"/>
              </a:ext>
            </a:extLst>
          </p:cNvPr>
          <p:cNvSpPr/>
          <p:nvPr/>
        </p:nvSpPr>
        <p:spPr>
          <a:xfrm>
            <a:off x="11116453" y="5968082"/>
            <a:ext cx="846161" cy="63007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2400" b="1" dirty="0">
                <a:solidFill>
                  <a:schemeClr val="tx1"/>
                </a:solidFill>
                <a:cs typeface="Arial"/>
              </a:rPr>
              <a:t>LO3</a:t>
            </a:r>
            <a:endParaRPr lang="en-GB" sz="2400" dirty="0">
              <a:solidFill>
                <a:schemeClr val="tx1"/>
              </a:solidFill>
              <a:cs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5025628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951E10-1B09-DBFA-5A5E-F1857C955C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0A1EFF4-2EC0-6CBF-7668-EF2CB5DA2E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0575" y="165223"/>
            <a:ext cx="11232000" cy="804667"/>
          </a:xfrm>
        </p:spPr>
        <p:txBody>
          <a:bodyPr/>
          <a:lstStyle/>
          <a:p>
            <a:r>
              <a:rPr lang="en-US" sz="2800" dirty="0">
                <a:solidFill>
                  <a:schemeClr val="accent4"/>
                </a:solidFill>
                <a:cs typeface="Arial"/>
              </a:rPr>
              <a:t>How do you </a:t>
            </a:r>
            <a:r>
              <a:rPr lang="en-US" sz="2800" dirty="0">
                <a:solidFill>
                  <a:schemeClr val="accent5"/>
                </a:solidFill>
                <a:cs typeface="Arial"/>
              </a:rPr>
              <a:t>feel </a:t>
            </a:r>
            <a:r>
              <a:rPr lang="en-US" sz="2800" dirty="0">
                <a:solidFill>
                  <a:schemeClr val="accent4"/>
                </a:solidFill>
                <a:cs typeface="Arial"/>
              </a:rPr>
              <a:t>about </a:t>
            </a:r>
            <a:r>
              <a:rPr lang="en-US" sz="2800" i="1" dirty="0">
                <a:solidFill>
                  <a:schemeClr val="accent2">
                    <a:lumMod val="76000"/>
                  </a:schemeClr>
                </a:solidFill>
                <a:cs typeface="Arial"/>
              </a:rPr>
              <a:t>seeing</a:t>
            </a:r>
            <a:r>
              <a:rPr lang="en-US" sz="2800" dirty="0">
                <a:solidFill>
                  <a:schemeClr val="accent4"/>
                </a:solidFill>
                <a:cs typeface="Arial"/>
              </a:rPr>
              <a:t> and </a:t>
            </a:r>
            <a:r>
              <a:rPr lang="en-US" sz="2800" i="1" dirty="0">
                <a:solidFill>
                  <a:schemeClr val="accent2">
                    <a:lumMod val="76000"/>
                  </a:schemeClr>
                </a:solidFill>
                <a:cs typeface="Arial"/>
              </a:rPr>
              <a:t>hearing</a:t>
            </a:r>
            <a:r>
              <a:rPr lang="en-US" sz="2800" dirty="0">
                <a:solidFill>
                  <a:schemeClr val="accent4"/>
                </a:solidFill>
                <a:cs typeface="Arial"/>
              </a:rPr>
              <a:t> </a:t>
            </a:r>
            <a:r>
              <a:rPr lang="en-US" sz="2800" dirty="0">
                <a:solidFill>
                  <a:schemeClr val="accent5"/>
                </a:solidFill>
                <a:cs typeface="Arial"/>
              </a:rPr>
              <a:t>your own</a:t>
            </a:r>
            <a:r>
              <a:rPr lang="en-US" sz="2800" dirty="0">
                <a:solidFill>
                  <a:srgbClr val="FF0000"/>
                </a:solidFill>
                <a:cs typeface="Arial"/>
              </a:rPr>
              <a:t> </a:t>
            </a:r>
            <a:r>
              <a:rPr lang="en-US" sz="2800" dirty="0">
                <a:solidFill>
                  <a:schemeClr val="accent4"/>
                </a:solidFill>
                <a:cs typeface="Arial"/>
              </a:rPr>
              <a:t>language in the LD classroom?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CDDC70-E3EE-39B1-F53B-B747B09921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CC19541-5F6E-2C4C-BF21-196C1C8E2E31}" type="slidenum">
              <a:rPr lang="en-GB" smtClean="0"/>
              <a:pPr/>
              <a:t>7</a:t>
            </a:fld>
            <a:r>
              <a:rPr lang="en-GB"/>
              <a:t>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44DE43A-E391-1903-3106-B651534B77D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9426" y="1592263"/>
            <a:ext cx="11231195" cy="4357688"/>
          </a:xfrm>
        </p:spPr>
        <p:txBody>
          <a:bodyPr vert="horz" lIns="0" tIns="0" rIns="0" bIns="0" rtlCol="0" anchor="t">
            <a:noAutofit/>
          </a:bodyPr>
          <a:lstStyle/>
          <a:p>
            <a:pPr marL="431800" indent="-431800"/>
            <a:endParaRPr lang="en-US">
              <a:cs typeface="Arial"/>
            </a:endParaRPr>
          </a:p>
          <a:p>
            <a:pPr marL="431800" indent="-431800"/>
            <a:endParaRPr lang="en-US">
              <a:cs typeface="Arial"/>
            </a:endParaRPr>
          </a:p>
          <a:p>
            <a:pPr marL="431800" indent="-431800"/>
            <a:endParaRPr lang="en-US">
              <a:cs typeface="Arial"/>
            </a:endParaRPr>
          </a:p>
          <a:p>
            <a:pPr marL="0" indent="0">
              <a:buNone/>
            </a:pPr>
            <a:endParaRPr lang="en-US">
              <a:cs typeface="Arial"/>
            </a:endParaRPr>
          </a:p>
          <a:p>
            <a:pPr marL="431800" indent="-431800"/>
            <a:endParaRPr lang="en-US">
              <a:cs typeface="Arial"/>
            </a:endParaRPr>
          </a:p>
        </p:txBody>
      </p:sp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BF1090C9-DD7B-6F2B-76D2-B2F920B1F379}"/>
              </a:ext>
            </a:extLst>
          </p:cNvPr>
          <p:cNvSpPr/>
          <p:nvPr/>
        </p:nvSpPr>
        <p:spPr>
          <a:xfrm>
            <a:off x="475873" y="1085874"/>
            <a:ext cx="2547257" cy="1108551"/>
          </a:xfrm>
          <a:prstGeom prst="wedgeEllipseCallou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1600" b="1" dirty="0">
                <a:solidFill>
                  <a:schemeClr val="bg1"/>
                </a:solidFill>
              </a:rPr>
              <a:t>Makes me feel represented</a:t>
            </a:r>
            <a:r>
              <a:rPr lang="en-GB" sz="1600" dirty="0">
                <a:solidFill>
                  <a:schemeClr val="tx1"/>
                </a:solidFill>
              </a:rPr>
              <a:t>. </a:t>
            </a:r>
          </a:p>
        </p:txBody>
      </p:sp>
      <p:sp>
        <p:nvSpPr>
          <p:cNvPr id="9" name="Speech Bubble: Oval 8">
            <a:extLst>
              <a:ext uri="{FF2B5EF4-FFF2-40B4-BE49-F238E27FC236}">
                <a16:creationId xmlns:a16="http://schemas.microsoft.com/office/drawing/2014/main" id="{1A37A1AD-9F02-439C-548F-14F768CD94D6}"/>
              </a:ext>
            </a:extLst>
          </p:cNvPr>
          <p:cNvSpPr/>
          <p:nvPr/>
        </p:nvSpPr>
        <p:spPr>
          <a:xfrm>
            <a:off x="6136442" y="1847875"/>
            <a:ext cx="2752874" cy="1616549"/>
          </a:xfrm>
          <a:prstGeom prst="wedgeEllipseCallou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b="1" dirty="0">
                <a:solidFill>
                  <a:schemeClr val="bg1"/>
                </a:solidFill>
                <a:cs typeface="Arial"/>
              </a:rPr>
              <a:t>It feels good to apply our own language to the class.</a:t>
            </a:r>
          </a:p>
        </p:txBody>
      </p:sp>
      <p:sp>
        <p:nvSpPr>
          <p:cNvPr id="10" name="Speech Bubble: Oval 9">
            <a:extLst>
              <a:ext uri="{FF2B5EF4-FFF2-40B4-BE49-F238E27FC236}">
                <a16:creationId xmlns:a16="http://schemas.microsoft.com/office/drawing/2014/main" id="{B831B271-1337-7AEB-67EB-8EFD62762939}"/>
              </a:ext>
            </a:extLst>
          </p:cNvPr>
          <p:cNvSpPr/>
          <p:nvPr/>
        </p:nvSpPr>
        <p:spPr>
          <a:xfrm>
            <a:off x="9315030" y="4410276"/>
            <a:ext cx="2549424" cy="1008902"/>
          </a:xfrm>
          <a:prstGeom prst="wedgeEllipseCallou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I feel a sense of intimacy </a:t>
            </a:r>
          </a:p>
        </p:txBody>
      </p:sp>
      <p:sp>
        <p:nvSpPr>
          <p:cNvPr id="13" name="Speech Bubble: Oval 12">
            <a:extLst>
              <a:ext uri="{FF2B5EF4-FFF2-40B4-BE49-F238E27FC236}">
                <a16:creationId xmlns:a16="http://schemas.microsoft.com/office/drawing/2014/main" id="{36CF6940-1D2C-E10E-C3EE-A33BE8F0800F}"/>
              </a:ext>
            </a:extLst>
          </p:cNvPr>
          <p:cNvSpPr/>
          <p:nvPr/>
        </p:nvSpPr>
        <p:spPr>
          <a:xfrm>
            <a:off x="9571196" y="955912"/>
            <a:ext cx="2123923" cy="1084361"/>
          </a:xfrm>
          <a:prstGeom prst="wedgeEllipseCallou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b="1" dirty="0">
                <a:solidFill>
                  <a:schemeClr val="bg1"/>
                </a:solidFill>
                <a:cs typeface="Arial"/>
              </a:rPr>
              <a:t>It was very insightful! </a:t>
            </a:r>
          </a:p>
        </p:txBody>
      </p:sp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0E35804A-8216-1DB8-D7EB-79C1148E540A}"/>
              </a:ext>
            </a:extLst>
          </p:cNvPr>
          <p:cNvSpPr/>
          <p:nvPr/>
        </p:nvSpPr>
        <p:spPr>
          <a:xfrm flipH="1">
            <a:off x="192843" y="2496683"/>
            <a:ext cx="3044532" cy="1409848"/>
          </a:xfrm>
          <a:prstGeom prst="wedgeEllipseCallou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b="1" dirty="0">
                <a:solidFill>
                  <a:schemeClr val="bg1"/>
                </a:solidFill>
                <a:latin typeface="Aptos"/>
                <a:ea typeface="Aptos"/>
                <a:cs typeface="Aptos"/>
              </a:rPr>
              <a:t>One language helps to understand another </a:t>
            </a:r>
            <a:r>
              <a:rPr lang="en-GB" b="1" i="0" dirty="0">
                <a:solidFill>
                  <a:schemeClr val="bg1"/>
                </a:solidFill>
                <a:latin typeface="Aptos"/>
                <a:ea typeface="Aptos"/>
                <a:cs typeface="Aptos"/>
              </a:rPr>
              <a:t> </a:t>
            </a:r>
            <a:r>
              <a:rPr lang="en-GB" b="0" i="0" dirty="0">
                <a:solidFill>
                  <a:schemeClr val="bg1"/>
                </a:solidFill>
                <a:latin typeface="Aptos"/>
                <a:ea typeface="Aptos"/>
                <a:cs typeface="Aptos"/>
              </a:rPr>
              <a:t> </a:t>
            </a:r>
            <a:endParaRPr lang="en-GB" dirty="0">
              <a:solidFill>
                <a:schemeClr val="bg1"/>
              </a:solidFill>
              <a:cs typeface="Arial"/>
            </a:endParaRPr>
          </a:p>
        </p:txBody>
      </p:sp>
      <p:sp>
        <p:nvSpPr>
          <p:cNvPr id="15" name="Speech Bubble: Oval 14">
            <a:extLst>
              <a:ext uri="{FF2B5EF4-FFF2-40B4-BE49-F238E27FC236}">
                <a16:creationId xmlns:a16="http://schemas.microsoft.com/office/drawing/2014/main" id="{BE251DAB-F607-8C2A-083F-5B2CECA64CB8}"/>
              </a:ext>
            </a:extLst>
          </p:cNvPr>
          <p:cNvSpPr/>
          <p:nvPr/>
        </p:nvSpPr>
        <p:spPr>
          <a:xfrm flipH="1">
            <a:off x="8876863" y="2219756"/>
            <a:ext cx="3126132" cy="1850510"/>
          </a:xfrm>
          <a:prstGeom prst="wedgeEllipseCallou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b="1" dirty="0">
                <a:solidFill>
                  <a:schemeClr val="bg1"/>
                </a:solidFill>
                <a:cs typeface="Arial"/>
              </a:rPr>
              <a:t>sometimes helps but not necessary to hear my language in the lessons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7" name="Speech Bubble: Oval 16">
            <a:extLst>
              <a:ext uri="{FF2B5EF4-FFF2-40B4-BE49-F238E27FC236}">
                <a16:creationId xmlns:a16="http://schemas.microsoft.com/office/drawing/2014/main" id="{62B20E80-2315-1416-66CE-BBA9A130E502}"/>
              </a:ext>
            </a:extLst>
          </p:cNvPr>
          <p:cNvSpPr/>
          <p:nvPr/>
        </p:nvSpPr>
        <p:spPr>
          <a:xfrm flipH="1">
            <a:off x="641071" y="4268777"/>
            <a:ext cx="2403855" cy="1029429"/>
          </a:xfrm>
          <a:prstGeom prst="wedgeEllipseCallou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b="1" i="0" dirty="0">
                <a:solidFill>
                  <a:schemeClr val="bg1"/>
                </a:solidFill>
                <a:latin typeface="Aptos"/>
                <a:ea typeface="Aptos"/>
                <a:cs typeface="Aptos"/>
              </a:rPr>
              <a:t>Inclusive </a:t>
            </a:r>
            <a:r>
              <a:rPr lang="en-GB" b="0" i="0" dirty="0">
                <a:solidFill>
                  <a:schemeClr val="bg1"/>
                </a:solidFill>
                <a:latin typeface="Aptos"/>
                <a:ea typeface="Aptos"/>
                <a:cs typeface="Aptos"/>
              </a:rPr>
              <a:t> </a:t>
            </a:r>
            <a:endParaRPr lang="en-GB" dirty="0">
              <a:solidFill>
                <a:schemeClr val="bg1"/>
              </a:solidFill>
              <a:cs typeface="Arial"/>
            </a:endParaRPr>
          </a:p>
        </p:txBody>
      </p:sp>
      <p:pic>
        <p:nvPicPr>
          <p:cNvPr id="19" name="Picture 18" descr="A white board with different writing on it&#10;&#10;AI-generated content may be incorrect.">
            <a:extLst>
              <a:ext uri="{FF2B5EF4-FFF2-40B4-BE49-F238E27FC236}">
                <a16:creationId xmlns:a16="http://schemas.microsoft.com/office/drawing/2014/main" id="{C7D05170-9B9C-3A96-823C-1F69090F3B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0095" y="1170542"/>
            <a:ext cx="2828559" cy="3731708"/>
          </a:xfrm>
          <a:prstGeom prst="rect">
            <a:avLst/>
          </a:prstGeom>
        </p:spPr>
      </p:pic>
      <p:sp>
        <p:nvSpPr>
          <p:cNvPr id="20" name="Speech Bubble: Oval 19">
            <a:extLst>
              <a:ext uri="{FF2B5EF4-FFF2-40B4-BE49-F238E27FC236}">
                <a16:creationId xmlns:a16="http://schemas.microsoft.com/office/drawing/2014/main" id="{6C49D4F9-AA63-5DB8-D8FD-B082E015B137}"/>
              </a:ext>
            </a:extLst>
          </p:cNvPr>
          <p:cNvSpPr/>
          <p:nvPr/>
        </p:nvSpPr>
        <p:spPr>
          <a:xfrm>
            <a:off x="5161173" y="4076236"/>
            <a:ext cx="3690891" cy="1985545"/>
          </a:xfrm>
          <a:prstGeom prst="wedgeEllipseCallou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b="1" dirty="0">
                <a:solidFill>
                  <a:schemeClr val="bg1"/>
                </a:solidFill>
                <a:cs typeface="Arial"/>
              </a:rPr>
              <a:t>I find it really interesting to see the differences between my language and the other languages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49F3D4-7CD7-CFEF-A634-E314256786E3}"/>
              </a:ext>
            </a:extLst>
          </p:cNvPr>
          <p:cNvSpPr txBox="1"/>
          <p:nvPr/>
        </p:nvSpPr>
        <p:spPr>
          <a:xfrm>
            <a:off x="1468534" y="5768006"/>
            <a:ext cx="4274960" cy="73866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400" b="1" dirty="0">
                <a:solidFill>
                  <a:schemeClr val="accent2">
                    <a:lumMod val="76000"/>
                  </a:schemeClr>
                </a:solidFill>
                <a:cs typeface="Arial"/>
              </a:rPr>
              <a:t>Samples:</a:t>
            </a:r>
            <a:endParaRPr lang="en-GB" sz="2400" dirty="0">
              <a:solidFill>
                <a:schemeClr val="accent2">
                  <a:lumMod val="76000"/>
                </a:schemeClr>
              </a:solidFill>
              <a:cs typeface="Arial"/>
            </a:endParaRPr>
          </a:p>
          <a:p>
            <a:r>
              <a:rPr lang="en-GB" sz="2400" dirty="0">
                <a:cs typeface="Arial"/>
              </a:rPr>
              <a:t> </a:t>
            </a:r>
            <a:r>
              <a:rPr lang="en-GB" sz="2400" b="1" dirty="0">
                <a:solidFill>
                  <a:schemeClr val="bg1"/>
                </a:solidFill>
                <a:cs typeface="Arial"/>
              </a:rPr>
              <a:t>survey qual questionnaires </a:t>
            </a:r>
            <a:r>
              <a:rPr lang="en-GB" sz="2400" dirty="0">
                <a:cs typeface="Arial"/>
              </a:rPr>
              <a:t> </a:t>
            </a:r>
            <a:endParaRPr lang="en-GB" sz="2400">
              <a:cs typeface="Arial"/>
            </a:endParaRP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0ED14952-449E-1D60-3A7D-07F25D87B880}"/>
              </a:ext>
            </a:extLst>
          </p:cNvPr>
          <p:cNvSpPr/>
          <p:nvPr/>
        </p:nvSpPr>
        <p:spPr>
          <a:xfrm rot="19140000">
            <a:off x="6834898" y="752636"/>
            <a:ext cx="1676319" cy="828893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2800" b="1">
                <a:solidFill>
                  <a:schemeClr val="accent2">
                    <a:lumMod val="76000"/>
                  </a:schemeClr>
                </a:solidFill>
                <a:cs typeface="Arial"/>
              </a:rPr>
              <a:t>Self</a:t>
            </a:r>
            <a:r>
              <a:rPr lang="en-GB" sz="3200" b="1">
                <a:solidFill>
                  <a:schemeClr val="accent2">
                    <a:lumMod val="76000"/>
                  </a:schemeClr>
                </a:solidFill>
                <a:cs typeface="Arial"/>
              </a:rPr>
              <a:t> </a:t>
            </a:r>
            <a:endParaRPr lang="en-GB" sz="3200" b="1">
              <a:solidFill>
                <a:schemeClr val="accent2">
                  <a:lumMod val="76000"/>
                </a:schemeClr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9635B61-4584-94C6-3335-5CC5C941309E}"/>
              </a:ext>
            </a:extLst>
          </p:cNvPr>
          <p:cNvSpPr/>
          <p:nvPr/>
        </p:nvSpPr>
        <p:spPr>
          <a:xfrm>
            <a:off x="11116453" y="5968082"/>
            <a:ext cx="846161" cy="63007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2400" b="1" dirty="0">
                <a:solidFill>
                  <a:schemeClr val="tx1"/>
                </a:solidFill>
                <a:cs typeface="Arial"/>
              </a:rPr>
              <a:t>LO4</a:t>
            </a:r>
            <a:endParaRPr lang="en-GB" sz="2400" dirty="0">
              <a:solidFill>
                <a:schemeClr val="tx1"/>
              </a:solidFill>
              <a:cs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8327482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50C4B3-0C0C-1FD8-6E14-A7AF65276D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667EEAC-F308-DA89-177B-F92FE8D900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0575" y="165223"/>
            <a:ext cx="11232000" cy="804667"/>
          </a:xfrm>
        </p:spPr>
        <p:txBody>
          <a:bodyPr/>
          <a:lstStyle/>
          <a:p>
            <a:r>
              <a:rPr lang="en-US" sz="2800" dirty="0">
                <a:solidFill>
                  <a:schemeClr val="accent4"/>
                </a:solidFill>
                <a:cs typeface="Arial"/>
              </a:rPr>
              <a:t>How do you </a:t>
            </a:r>
            <a:r>
              <a:rPr lang="en-US" sz="2800" dirty="0">
                <a:solidFill>
                  <a:schemeClr val="accent5"/>
                </a:solidFill>
                <a:cs typeface="Arial"/>
              </a:rPr>
              <a:t>feel</a:t>
            </a:r>
            <a:r>
              <a:rPr lang="en-US" sz="2800" dirty="0">
                <a:solidFill>
                  <a:schemeClr val="accent4"/>
                </a:solidFill>
                <a:cs typeface="Arial"/>
              </a:rPr>
              <a:t> about </a:t>
            </a:r>
            <a:r>
              <a:rPr lang="en-US" sz="2800" i="1" dirty="0">
                <a:solidFill>
                  <a:schemeClr val="accent2">
                    <a:lumMod val="76000"/>
                  </a:schemeClr>
                </a:solidFill>
                <a:cs typeface="Arial"/>
              </a:rPr>
              <a:t>seeing</a:t>
            </a:r>
            <a:r>
              <a:rPr lang="en-US" sz="2800" dirty="0">
                <a:solidFill>
                  <a:schemeClr val="accent4"/>
                </a:solidFill>
                <a:cs typeface="Arial"/>
              </a:rPr>
              <a:t> and </a:t>
            </a:r>
            <a:r>
              <a:rPr lang="en-US" sz="2800" i="1" dirty="0">
                <a:solidFill>
                  <a:schemeClr val="accent2">
                    <a:lumMod val="76000"/>
                  </a:schemeClr>
                </a:solidFill>
                <a:cs typeface="Arial"/>
              </a:rPr>
              <a:t>hearing</a:t>
            </a:r>
            <a:r>
              <a:rPr lang="en-US" sz="2800" dirty="0">
                <a:solidFill>
                  <a:schemeClr val="accent4"/>
                </a:solidFill>
                <a:cs typeface="Arial"/>
              </a:rPr>
              <a:t> </a:t>
            </a:r>
            <a:r>
              <a:rPr lang="en-US" sz="2800" dirty="0">
                <a:solidFill>
                  <a:schemeClr val="accent5"/>
                </a:solidFill>
                <a:cs typeface="Arial"/>
              </a:rPr>
              <a:t>your own </a:t>
            </a:r>
            <a:r>
              <a:rPr lang="en-US" sz="2800" dirty="0">
                <a:solidFill>
                  <a:schemeClr val="accent4"/>
                </a:solidFill>
                <a:cs typeface="Arial"/>
              </a:rPr>
              <a:t>language in the LD classroom?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F265D2-118C-B777-A273-4810D6B76F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CC19541-5F6E-2C4C-BF21-196C1C8E2E31}" type="slidenum">
              <a:rPr lang="en-GB" smtClean="0"/>
              <a:pPr/>
              <a:t>8</a:t>
            </a:fld>
            <a:r>
              <a:rPr lang="en-GB"/>
              <a:t>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F5E5FFA-D804-3FD8-309E-DCB8136AC5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9426" y="1592263"/>
            <a:ext cx="11231195" cy="4357688"/>
          </a:xfrm>
        </p:spPr>
        <p:txBody>
          <a:bodyPr vert="horz" lIns="0" tIns="0" rIns="0" bIns="0" rtlCol="0" anchor="t">
            <a:noAutofit/>
          </a:bodyPr>
          <a:lstStyle/>
          <a:p>
            <a:pPr marL="431800" indent="-431800"/>
            <a:endParaRPr lang="en-US">
              <a:cs typeface="Arial"/>
            </a:endParaRPr>
          </a:p>
          <a:p>
            <a:pPr marL="431800" indent="-431800"/>
            <a:endParaRPr lang="en-US">
              <a:cs typeface="Arial"/>
            </a:endParaRPr>
          </a:p>
          <a:p>
            <a:pPr marL="431800" indent="-431800"/>
            <a:endParaRPr lang="en-US">
              <a:cs typeface="Arial"/>
            </a:endParaRPr>
          </a:p>
          <a:p>
            <a:pPr marL="0" indent="0">
              <a:buNone/>
            </a:pPr>
            <a:endParaRPr lang="en-US">
              <a:cs typeface="Arial"/>
            </a:endParaRPr>
          </a:p>
          <a:p>
            <a:pPr marL="431800" indent="-431800"/>
            <a:endParaRPr lang="en-US">
              <a:cs typeface="Arial"/>
            </a:endParaRPr>
          </a:p>
        </p:txBody>
      </p:sp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C717542D-7E13-3515-19BC-CA52207CEE07}"/>
              </a:ext>
            </a:extLst>
          </p:cNvPr>
          <p:cNvSpPr/>
          <p:nvPr/>
        </p:nvSpPr>
        <p:spPr>
          <a:xfrm flipH="1">
            <a:off x="4197" y="1592429"/>
            <a:ext cx="4776136" cy="1826501"/>
          </a:xfrm>
          <a:prstGeom prst="wedgeEllipseCallou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4472C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b="1" i="0" dirty="0">
                <a:solidFill>
                  <a:schemeClr val="bg1"/>
                </a:solidFill>
                <a:latin typeface="Aptos"/>
                <a:ea typeface="Aptos"/>
                <a:cs typeface="Aptos"/>
              </a:rPr>
              <a:t> </a:t>
            </a:r>
            <a:r>
              <a:rPr lang="en-GB" b="0" i="0" dirty="0">
                <a:solidFill>
                  <a:schemeClr val="bg1"/>
                </a:solidFill>
                <a:latin typeface="Aptos"/>
                <a:ea typeface="Aptos"/>
                <a:cs typeface="Aptos"/>
              </a:rPr>
              <a:t> </a:t>
            </a:r>
            <a:endParaRPr lang="en-US" dirty="0">
              <a:solidFill>
                <a:schemeClr val="bg1"/>
              </a:solidFill>
            </a:endParaRPr>
          </a:p>
          <a:p>
            <a:pPr algn="ctr"/>
            <a:endParaRPr lang="en-GB">
              <a:solidFill>
                <a:schemeClr val="bg1"/>
              </a:solidFill>
              <a:latin typeface="Aptos"/>
              <a:ea typeface="Aptos"/>
              <a:cs typeface="Aptos"/>
            </a:endParaRPr>
          </a:p>
          <a:p>
            <a:pPr algn="ctr"/>
            <a:endParaRPr lang="en-GB">
              <a:solidFill>
                <a:schemeClr val="tx1"/>
              </a:solidFill>
              <a:latin typeface="Aptos"/>
              <a:ea typeface="Aptos"/>
              <a:cs typeface="Aptos"/>
            </a:endParaRPr>
          </a:p>
          <a:p>
            <a:pPr algn="ctr"/>
            <a:r>
              <a:rPr lang="en-GB" sz="2000" b="1" dirty="0">
                <a:solidFill>
                  <a:schemeClr val="tx1"/>
                </a:solidFill>
                <a:latin typeface="Aptos"/>
                <a:ea typeface="Aptos"/>
                <a:cs typeface="Aptos"/>
              </a:rPr>
              <a:t>Interesting reminder of how one single</a:t>
            </a:r>
            <a:r>
              <a:rPr lang="en-GB" sz="2000" b="1" dirty="0">
                <a:solidFill>
                  <a:schemeClr val="bg1"/>
                </a:solidFill>
                <a:latin typeface="Aptos"/>
                <a:ea typeface="Aptos"/>
                <a:cs typeface="Aptos"/>
              </a:rPr>
              <a:t> term</a:t>
            </a:r>
            <a:r>
              <a:rPr lang="en-GB" sz="2000" b="1" dirty="0">
                <a:solidFill>
                  <a:schemeClr val="tx1"/>
                </a:solidFill>
                <a:latin typeface="Aptos"/>
                <a:ea typeface="Aptos"/>
                <a:cs typeface="Aptos"/>
              </a:rPr>
              <a:t> - single </a:t>
            </a:r>
            <a:r>
              <a:rPr lang="en-GB" sz="2000" b="1" dirty="0">
                <a:solidFill>
                  <a:schemeClr val="bg1"/>
                </a:solidFill>
                <a:latin typeface="Aptos"/>
                <a:ea typeface="Aptos"/>
                <a:cs typeface="Aptos"/>
              </a:rPr>
              <a:t>concept</a:t>
            </a:r>
            <a:r>
              <a:rPr lang="en-GB" sz="2000" b="1" dirty="0">
                <a:solidFill>
                  <a:schemeClr val="tx1"/>
                </a:solidFill>
                <a:latin typeface="Aptos"/>
                <a:ea typeface="Aptos"/>
                <a:cs typeface="Aptos"/>
              </a:rPr>
              <a:t> can be you know, </a:t>
            </a:r>
            <a:r>
              <a:rPr lang="en-GB" sz="2000" b="1" dirty="0">
                <a:solidFill>
                  <a:schemeClr val="bg1"/>
                </a:solidFill>
                <a:latin typeface="Aptos"/>
                <a:ea typeface="Aptos"/>
                <a:cs typeface="Aptos"/>
              </a:rPr>
              <a:t>labelled </a:t>
            </a:r>
            <a:r>
              <a:rPr lang="en-GB" sz="2000" b="1" dirty="0">
                <a:solidFill>
                  <a:schemeClr val="tx1"/>
                </a:solidFill>
                <a:latin typeface="Aptos"/>
                <a:ea typeface="Aptos"/>
                <a:cs typeface="Aptos"/>
              </a:rPr>
              <a:t>with some sort of term</a:t>
            </a:r>
            <a:endParaRPr lang="en-GB" sz="2000" b="1" dirty="0">
              <a:solidFill>
                <a:schemeClr val="tx1"/>
              </a:solidFill>
              <a:cs typeface="Arial"/>
            </a:endParaRPr>
          </a:p>
          <a:p>
            <a:pPr algn="ctr"/>
            <a:endParaRPr lang="en-GB">
              <a:solidFill>
                <a:schemeClr val="bg1"/>
              </a:solidFill>
              <a:latin typeface="Aptos"/>
              <a:ea typeface="Aptos"/>
              <a:cs typeface="Aptos"/>
            </a:endParaRPr>
          </a:p>
          <a:p>
            <a:pPr algn="ctr"/>
            <a:endParaRPr lang="en-GB">
              <a:solidFill>
                <a:schemeClr val="bg1"/>
              </a:solidFill>
              <a:latin typeface="Aptos"/>
              <a:cs typeface="Arial"/>
            </a:endParaRPr>
          </a:p>
        </p:txBody>
      </p:sp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D3693C66-831C-8820-4C9E-797B5D24AD5C}"/>
              </a:ext>
            </a:extLst>
          </p:cNvPr>
          <p:cNvSpPr/>
          <p:nvPr/>
        </p:nvSpPr>
        <p:spPr>
          <a:xfrm>
            <a:off x="8638600" y="959702"/>
            <a:ext cx="3248599" cy="1553912"/>
          </a:xfrm>
          <a:prstGeom prst="wedgeEllipseCallou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  <a:cs typeface="Arial"/>
              </a:rPr>
              <a:t>I will </a:t>
            </a:r>
            <a:r>
              <a:rPr lang="en-GB" b="1" dirty="0">
                <a:solidFill>
                  <a:schemeClr val="bg1"/>
                </a:solidFill>
                <a:cs typeface="Arial"/>
              </a:rPr>
              <a:t>feel happy</a:t>
            </a:r>
            <a:r>
              <a:rPr lang="en-GB" b="1" dirty="0">
                <a:solidFill>
                  <a:schemeClr val="tx1"/>
                </a:solidFill>
                <a:cs typeface="Arial"/>
              </a:rPr>
              <a:t> and maybe a bit </a:t>
            </a:r>
            <a:r>
              <a:rPr lang="en-GB" b="1" dirty="0">
                <a:solidFill>
                  <a:schemeClr val="bg1"/>
                </a:solidFill>
                <a:cs typeface="Arial"/>
              </a:rPr>
              <a:t>proud </a:t>
            </a:r>
            <a:r>
              <a:rPr lang="en-GB" b="1" dirty="0">
                <a:solidFill>
                  <a:schemeClr val="tx1"/>
                </a:solidFill>
                <a:cs typeface="Arial"/>
              </a:rPr>
              <a:t>to see my language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DF807D-8387-7AD7-A632-697457EB83BF}"/>
              </a:ext>
            </a:extLst>
          </p:cNvPr>
          <p:cNvSpPr txBox="1"/>
          <p:nvPr/>
        </p:nvSpPr>
        <p:spPr>
          <a:xfrm>
            <a:off x="4743996" y="5938603"/>
            <a:ext cx="4206721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400" b="1" dirty="0">
                <a:solidFill>
                  <a:schemeClr val="accent2">
                    <a:lumMod val="76000"/>
                  </a:schemeClr>
                </a:solidFill>
                <a:cs typeface="Arial"/>
              </a:rPr>
              <a:t>Samples:</a:t>
            </a:r>
            <a:r>
              <a:rPr lang="en-GB" sz="2400" dirty="0">
                <a:cs typeface="Arial"/>
              </a:rPr>
              <a:t> </a:t>
            </a:r>
            <a:r>
              <a:rPr lang="en-GB" sz="2400" b="1" dirty="0">
                <a:cs typeface="Arial"/>
              </a:rPr>
              <a:t>qual interviews</a:t>
            </a:r>
            <a:r>
              <a:rPr lang="en-GB" sz="2400" dirty="0">
                <a:cs typeface="Arial"/>
              </a:rPr>
              <a:t> – </a:t>
            </a:r>
            <a:endParaRPr lang="en-US" dirty="0"/>
          </a:p>
        </p:txBody>
      </p:sp>
      <p:sp>
        <p:nvSpPr>
          <p:cNvPr id="19" name="Arrow: Left 18">
            <a:extLst>
              <a:ext uri="{FF2B5EF4-FFF2-40B4-BE49-F238E27FC236}">
                <a16:creationId xmlns:a16="http://schemas.microsoft.com/office/drawing/2014/main" id="{45560F3B-F51E-D398-FA9F-0DCFADD60625}"/>
              </a:ext>
            </a:extLst>
          </p:cNvPr>
          <p:cNvSpPr/>
          <p:nvPr/>
        </p:nvSpPr>
        <p:spPr>
          <a:xfrm rot="3240000">
            <a:off x="1525151" y="3664869"/>
            <a:ext cx="1922155" cy="1112709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  <a:cs typeface="Arial"/>
              </a:rPr>
              <a:t>cognitive</a:t>
            </a:r>
          </a:p>
        </p:txBody>
      </p:sp>
      <p:pic>
        <p:nvPicPr>
          <p:cNvPr id="21" name="Picture 20" descr="A white board with writing on it&#10;&#10;AI-generated content may be incorrect.">
            <a:extLst>
              <a:ext uri="{FF2B5EF4-FFF2-40B4-BE49-F238E27FC236}">
                <a16:creationId xmlns:a16="http://schemas.microsoft.com/office/drawing/2014/main" id="{DF0DDD2C-DDA2-DF00-8E1D-C8D4BF692A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7075" y="1045781"/>
            <a:ext cx="3789246" cy="4481559"/>
          </a:xfrm>
          <a:prstGeom prst="rect">
            <a:avLst/>
          </a:prstGeom>
        </p:spPr>
      </p:pic>
      <p:sp>
        <p:nvSpPr>
          <p:cNvPr id="22" name="Arrow: Left 21">
            <a:extLst>
              <a:ext uri="{FF2B5EF4-FFF2-40B4-BE49-F238E27FC236}">
                <a16:creationId xmlns:a16="http://schemas.microsoft.com/office/drawing/2014/main" id="{38B6EB84-9A65-A5E7-6B99-DC007AA44E77}"/>
              </a:ext>
            </a:extLst>
          </p:cNvPr>
          <p:cNvSpPr/>
          <p:nvPr/>
        </p:nvSpPr>
        <p:spPr>
          <a:xfrm rot="-2820000" flipH="1">
            <a:off x="8686409" y="3045938"/>
            <a:ext cx="1832957" cy="846316"/>
          </a:xfrm>
          <a:prstGeom prst="leftArrow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b="1" dirty="0">
                <a:solidFill>
                  <a:schemeClr val="tx1"/>
                </a:solidFill>
                <a:cs typeface="Arial"/>
              </a:rPr>
              <a:t>affective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30CECB16-0C06-13F3-11C5-B0E796870DCD}"/>
              </a:ext>
            </a:extLst>
          </p:cNvPr>
          <p:cNvSpPr/>
          <p:nvPr/>
        </p:nvSpPr>
        <p:spPr>
          <a:xfrm rot="19200000">
            <a:off x="6839263" y="695910"/>
            <a:ext cx="1344289" cy="694815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2800" b="1">
                <a:solidFill>
                  <a:schemeClr val="accent2">
                    <a:lumMod val="76000"/>
                  </a:schemeClr>
                </a:solidFill>
                <a:cs typeface="Arial"/>
              </a:rPr>
              <a:t>Self</a:t>
            </a:r>
            <a:r>
              <a:rPr lang="en-GB" sz="3200" b="1">
                <a:solidFill>
                  <a:schemeClr val="accent2">
                    <a:lumMod val="76000"/>
                  </a:schemeClr>
                </a:solidFill>
                <a:cs typeface="Arial"/>
              </a:rPr>
              <a:t> </a:t>
            </a:r>
            <a:endParaRPr lang="en-GB" sz="3200" b="1">
              <a:solidFill>
                <a:schemeClr val="accent2">
                  <a:lumMod val="76000"/>
                </a:schemeClr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2AF88FC-F42B-D0EF-D5C4-A1A222E738A8}"/>
              </a:ext>
            </a:extLst>
          </p:cNvPr>
          <p:cNvSpPr/>
          <p:nvPr/>
        </p:nvSpPr>
        <p:spPr>
          <a:xfrm>
            <a:off x="11116453" y="5968082"/>
            <a:ext cx="846161" cy="63007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2400" b="1" dirty="0">
                <a:solidFill>
                  <a:schemeClr val="tx1"/>
                </a:solidFill>
                <a:cs typeface="Arial"/>
              </a:rPr>
              <a:t>LO4</a:t>
            </a:r>
            <a:endParaRPr lang="en-GB" sz="2400" dirty="0">
              <a:solidFill>
                <a:schemeClr val="tx1"/>
              </a:solidFill>
              <a:cs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5616737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8BF236-7FCF-A2C8-0C2D-F46B4F1CA9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B4B8ACD-6F83-820E-75D2-555698B4EB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0575" y="165223"/>
            <a:ext cx="11232000" cy="804667"/>
          </a:xfrm>
        </p:spPr>
        <p:txBody>
          <a:bodyPr/>
          <a:lstStyle/>
          <a:p>
            <a:r>
              <a:rPr lang="en-US" sz="2800" dirty="0">
                <a:solidFill>
                  <a:schemeClr val="accent4"/>
                </a:solidFill>
                <a:cs typeface="Arial"/>
              </a:rPr>
              <a:t>How do you </a:t>
            </a:r>
            <a:r>
              <a:rPr lang="en-US" sz="2800" dirty="0">
                <a:solidFill>
                  <a:schemeClr val="accent5"/>
                </a:solidFill>
                <a:cs typeface="Arial"/>
              </a:rPr>
              <a:t>feel</a:t>
            </a:r>
            <a:r>
              <a:rPr lang="en-US" sz="2800" dirty="0">
                <a:solidFill>
                  <a:schemeClr val="accent4"/>
                </a:solidFill>
                <a:cs typeface="Arial"/>
              </a:rPr>
              <a:t> about </a:t>
            </a:r>
            <a:r>
              <a:rPr lang="en-US" sz="2800" i="1" dirty="0">
                <a:solidFill>
                  <a:schemeClr val="accent2">
                    <a:lumMod val="76000"/>
                  </a:schemeClr>
                </a:solidFill>
                <a:cs typeface="Arial"/>
              </a:rPr>
              <a:t>seeing</a:t>
            </a:r>
            <a:r>
              <a:rPr lang="en-US" sz="2800" dirty="0">
                <a:solidFill>
                  <a:schemeClr val="accent4"/>
                </a:solidFill>
                <a:cs typeface="Arial"/>
              </a:rPr>
              <a:t> and </a:t>
            </a:r>
            <a:r>
              <a:rPr lang="en-US" sz="2800" i="1" dirty="0">
                <a:solidFill>
                  <a:schemeClr val="accent2">
                    <a:lumMod val="76000"/>
                  </a:schemeClr>
                </a:solidFill>
                <a:cs typeface="Arial"/>
              </a:rPr>
              <a:t>hearing</a:t>
            </a:r>
            <a:r>
              <a:rPr lang="en-US" sz="2800" dirty="0">
                <a:solidFill>
                  <a:srgbClr val="FF0000"/>
                </a:solidFill>
                <a:cs typeface="Arial"/>
              </a:rPr>
              <a:t> </a:t>
            </a:r>
            <a:r>
              <a:rPr lang="en-US" sz="2800" i="1" dirty="0">
                <a:solidFill>
                  <a:srgbClr val="FF0000"/>
                </a:solidFill>
                <a:cs typeface="Arial"/>
              </a:rPr>
              <a:t>other</a:t>
            </a:r>
            <a:r>
              <a:rPr lang="en-US" sz="2800" dirty="0">
                <a:solidFill>
                  <a:schemeClr val="accent4"/>
                </a:solidFill>
                <a:cs typeface="Arial"/>
              </a:rPr>
              <a:t> languages in the LD classroom?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E1BF88-19F7-77BF-56C6-D6289C994C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CC19541-5F6E-2C4C-BF21-196C1C8E2E31}" type="slidenum">
              <a:rPr lang="en-GB" smtClean="0"/>
              <a:pPr/>
              <a:t>9</a:t>
            </a:fld>
            <a:r>
              <a:rPr lang="en-GB"/>
              <a:t>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63709AC-BB9E-8A3F-A3BB-439D77010EC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9426" y="1592263"/>
            <a:ext cx="11231195" cy="4357688"/>
          </a:xfrm>
        </p:spPr>
        <p:txBody>
          <a:bodyPr vert="horz" lIns="0" tIns="0" rIns="0" bIns="0" rtlCol="0" anchor="t">
            <a:noAutofit/>
          </a:bodyPr>
          <a:lstStyle/>
          <a:p>
            <a:pPr marL="431800" indent="-431800"/>
            <a:endParaRPr lang="en-US">
              <a:cs typeface="Arial"/>
            </a:endParaRPr>
          </a:p>
          <a:p>
            <a:pPr marL="431800" indent="-431800"/>
            <a:endParaRPr lang="en-US">
              <a:cs typeface="Arial"/>
            </a:endParaRPr>
          </a:p>
          <a:p>
            <a:pPr marL="431800" indent="-431800"/>
            <a:endParaRPr lang="en-US">
              <a:cs typeface="Arial"/>
            </a:endParaRPr>
          </a:p>
          <a:p>
            <a:pPr marL="0" indent="0">
              <a:buNone/>
            </a:pPr>
            <a:endParaRPr lang="en-US">
              <a:cs typeface="Arial"/>
            </a:endParaRPr>
          </a:p>
          <a:p>
            <a:pPr marL="431800" indent="-431800"/>
            <a:endParaRPr lang="en-US">
              <a:cs typeface="Arial"/>
            </a:endParaRPr>
          </a:p>
        </p:txBody>
      </p:sp>
      <p:sp>
        <p:nvSpPr>
          <p:cNvPr id="13" name="Speech Bubble: Oval 12">
            <a:extLst>
              <a:ext uri="{FF2B5EF4-FFF2-40B4-BE49-F238E27FC236}">
                <a16:creationId xmlns:a16="http://schemas.microsoft.com/office/drawing/2014/main" id="{6886C144-B9E1-A373-E94E-A95BC726400E}"/>
              </a:ext>
            </a:extLst>
          </p:cNvPr>
          <p:cNvSpPr/>
          <p:nvPr/>
        </p:nvSpPr>
        <p:spPr>
          <a:xfrm>
            <a:off x="9071319" y="2366902"/>
            <a:ext cx="2653225" cy="1331863"/>
          </a:xfrm>
          <a:prstGeom prst="wedgeEllipseCallou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b="1" dirty="0">
                <a:solidFill>
                  <a:schemeClr val="bg1"/>
                </a:solidFill>
              </a:rPr>
              <a:t>uncomfortable especially in a group work</a:t>
            </a:r>
            <a:endParaRPr lang="en-GB" b="1" dirty="0">
              <a:solidFill>
                <a:schemeClr val="bg1"/>
              </a:solidFill>
              <a:cs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3E22D7-DFBC-5021-3531-795BB1B5D56E}"/>
              </a:ext>
            </a:extLst>
          </p:cNvPr>
          <p:cNvSpPr txBox="1"/>
          <p:nvPr/>
        </p:nvSpPr>
        <p:spPr>
          <a:xfrm>
            <a:off x="2518473" y="5950698"/>
            <a:ext cx="5658148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400" b="1" dirty="0">
                <a:solidFill>
                  <a:schemeClr val="accent2">
                    <a:lumMod val="76000"/>
                  </a:schemeClr>
                </a:solidFill>
                <a:cs typeface="Arial"/>
              </a:rPr>
              <a:t>Samples: </a:t>
            </a:r>
            <a:r>
              <a:rPr lang="en-GB" sz="2400" b="1" dirty="0">
                <a:solidFill>
                  <a:schemeClr val="bg1"/>
                </a:solidFill>
                <a:cs typeface="Arial"/>
              </a:rPr>
              <a:t>survey qual questionnaires </a:t>
            </a:r>
            <a:r>
              <a:rPr lang="en-GB" sz="2400" dirty="0">
                <a:cs typeface="Arial"/>
              </a:rPr>
              <a:t> </a:t>
            </a:r>
          </a:p>
        </p:txBody>
      </p:sp>
      <p:pic>
        <p:nvPicPr>
          <p:cNvPr id="15" name="Picture 14" descr="A white board with writing on it&#10;&#10;AI-generated content may be incorrect.">
            <a:extLst>
              <a:ext uri="{FF2B5EF4-FFF2-40B4-BE49-F238E27FC236}">
                <a16:creationId xmlns:a16="http://schemas.microsoft.com/office/drawing/2014/main" id="{A3A64E40-3F83-307B-3546-759194F91F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0179" y="1848573"/>
            <a:ext cx="5432564" cy="4100455"/>
          </a:xfrm>
          <a:prstGeom prst="rect">
            <a:avLst/>
          </a:prstGeom>
        </p:spPr>
      </p:pic>
      <p:sp>
        <p:nvSpPr>
          <p:cNvPr id="16" name="Speech Bubble: Oval 15">
            <a:extLst>
              <a:ext uri="{FF2B5EF4-FFF2-40B4-BE49-F238E27FC236}">
                <a16:creationId xmlns:a16="http://schemas.microsoft.com/office/drawing/2014/main" id="{84C5AB26-B56D-836B-5D55-2C06A8D8AC27}"/>
              </a:ext>
            </a:extLst>
          </p:cNvPr>
          <p:cNvSpPr/>
          <p:nvPr/>
        </p:nvSpPr>
        <p:spPr>
          <a:xfrm>
            <a:off x="7449585" y="961672"/>
            <a:ext cx="3459274" cy="1409128"/>
          </a:xfrm>
          <a:prstGeom prst="wedgeEllipseCallou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b="1" dirty="0">
                <a:solidFill>
                  <a:schemeClr val="bg1"/>
                </a:solidFill>
              </a:rPr>
              <a:t>Interesting to find connections between different languages </a:t>
            </a:r>
            <a:endParaRPr lang="en-GB" b="1" dirty="0">
              <a:solidFill>
                <a:schemeClr val="bg1"/>
              </a:solidFill>
              <a:cs typeface="Arial"/>
            </a:endParaRPr>
          </a:p>
        </p:txBody>
      </p:sp>
      <p:sp>
        <p:nvSpPr>
          <p:cNvPr id="17" name="Speech Bubble: Oval 16">
            <a:extLst>
              <a:ext uri="{FF2B5EF4-FFF2-40B4-BE49-F238E27FC236}">
                <a16:creationId xmlns:a16="http://schemas.microsoft.com/office/drawing/2014/main" id="{8B7BD9AE-390B-3C26-29AD-A403A89D0AE8}"/>
              </a:ext>
            </a:extLst>
          </p:cNvPr>
          <p:cNvSpPr/>
          <p:nvPr/>
        </p:nvSpPr>
        <p:spPr>
          <a:xfrm flipH="1">
            <a:off x="-680" y="3420254"/>
            <a:ext cx="3935785" cy="1338361"/>
          </a:xfrm>
          <a:prstGeom prst="wedgeEllipseCallou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b="1" dirty="0">
                <a:solidFill>
                  <a:schemeClr val="bg1"/>
                </a:solidFill>
              </a:rPr>
              <a:t>It's good that other languages are included as well</a:t>
            </a:r>
            <a:endParaRPr lang="en-GB" dirty="0">
              <a:solidFill>
                <a:schemeClr val="bg1"/>
              </a:solidFill>
              <a:cs typeface="Arial"/>
            </a:endParaRPr>
          </a:p>
        </p:txBody>
      </p:sp>
      <p:sp>
        <p:nvSpPr>
          <p:cNvPr id="18" name="Speech Bubble: Oval 17">
            <a:extLst>
              <a:ext uri="{FF2B5EF4-FFF2-40B4-BE49-F238E27FC236}">
                <a16:creationId xmlns:a16="http://schemas.microsoft.com/office/drawing/2014/main" id="{EEF695ED-4B03-475C-45CE-3FEB5EDE844A}"/>
              </a:ext>
            </a:extLst>
          </p:cNvPr>
          <p:cNvSpPr/>
          <p:nvPr/>
        </p:nvSpPr>
        <p:spPr>
          <a:xfrm flipH="1">
            <a:off x="192303" y="1196175"/>
            <a:ext cx="4227880" cy="1519066"/>
          </a:xfrm>
          <a:prstGeom prst="wedgeEllipseCallou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b="1" dirty="0">
                <a:solidFill>
                  <a:schemeClr val="bg1"/>
                </a:solidFill>
              </a:rPr>
              <a:t>It’s interesting to see and learn different languages from other students with different backgrounds.</a:t>
            </a:r>
            <a:endParaRPr lang="en-GB" b="1">
              <a:solidFill>
                <a:schemeClr val="bg1"/>
              </a:solidFill>
              <a:cs typeface="Arial"/>
            </a:endParaRPr>
          </a:p>
        </p:txBody>
      </p:sp>
      <p:sp>
        <p:nvSpPr>
          <p:cNvPr id="19" name="Speech Bubble: Oval 18">
            <a:extLst>
              <a:ext uri="{FF2B5EF4-FFF2-40B4-BE49-F238E27FC236}">
                <a16:creationId xmlns:a16="http://schemas.microsoft.com/office/drawing/2014/main" id="{5D469C9E-7E66-234C-0109-D3DEA6885661}"/>
              </a:ext>
            </a:extLst>
          </p:cNvPr>
          <p:cNvSpPr/>
          <p:nvPr/>
        </p:nvSpPr>
        <p:spPr>
          <a:xfrm>
            <a:off x="8054417" y="4092730"/>
            <a:ext cx="3457290" cy="1382592"/>
          </a:xfrm>
          <a:prstGeom prst="wedgeEllipseCallou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b="1" dirty="0"/>
              <a:t>I am filled with </a:t>
            </a:r>
            <a:r>
              <a:rPr lang="en-GB" b="1" dirty="0">
                <a:solidFill>
                  <a:schemeClr val="bg1"/>
                </a:solidFill>
              </a:rPr>
              <a:t>curiosity towards other languages</a:t>
            </a:r>
            <a:endParaRPr lang="en-GB" b="1" dirty="0">
              <a:solidFill>
                <a:schemeClr val="bg1"/>
              </a:solidFill>
              <a:cs typeface="Arial"/>
            </a:endParaRPr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C6F2AC8C-9B75-F869-0EF2-F939B211483B}"/>
              </a:ext>
            </a:extLst>
          </p:cNvPr>
          <p:cNvSpPr/>
          <p:nvPr/>
        </p:nvSpPr>
        <p:spPr>
          <a:xfrm rot="-2820000">
            <a:off x="6618150" y="830422"/>
            <a:ext cx="1622702" cy="69945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2800" b="1">
                <a:solidFill>
                  <a:schemeClr val="accent2">
                    <a:lumMod val="76000"/>
                  </a:schemeClr>
                </a:solidFill>
                <a:cs typeface="Arial"/>
              </a:rPr>
              <a:t>Other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3B1243A-C03F-AD4D-DA09-1838185349D2}"/>
              </a:ext>
            </a:extLst>
          </p:cNvPr>
          <p:cNvSpPr/>
          <p:nvPr/>
        </p:nvSpPr>
        <p:spPr>
          <a:xfrm>
            <a:off x="11116453" y="5968082"/>
            <a:ext cx="846161" cy="63007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2400" b="1" dirty="0">
                <a:solidFill>
                  <a:schemeClr val="tx1"/>
                </a:solidFill>
                <a:cs typeface="Arial"/>
              </a:rPr>
              <a:t>LO4</a:t>
            </a:r>
            <a:endParaRPr lang="en-GB" sz="2400" dirty="0">
              <a:solidFill>
                <a:schemeClr val="tx1"/>
              </a:solidFill>
              <a:cs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911458461"/>
      </p:ext>
    </p:extLst>
  </p:cSld>
  <p:clrMapOvr>
    <a:masterClrMapping/>
  </p:clrMapOvr>
</p:sld>
</file>

<file path=ppt/theme/theme1.xml><?xml version="1.0" encoding="utf-8"?>
<a:theme xmlns:a="http://schemas.openxmlformats.org/drawingml/2006/main" name="UAL Theme">
  <a:themeElements>
    <a:clrScheme name="UAL">
      <a:dk1>
        <a:srgbClr val="000000"/>
      </a:dk1>
      <a:lt1>
        <a:srgbClr val="FFFFFF"/>
      </a:lt1>
      <a:dk2>
        <a:srgbClr val="FFD022"/>
      </a:dk2>
      <a:lt2>
        <a:srgbClr val="E71657"/>
      </a:lt2>
      <a:accent1>
        <a:srgbClr val="FF8500"/>
      </a:accent1>
      <a:accent2>
        <a:srgbClr val="9E65FB"/>
      </a:accent2>
      <a:accent3>
        <a:srgbClr val="20BCFF"/>
      </a:accent3>
      <a:accent4>
        <a:srgbClr val="1F4EDC"/>
      </a:accent4>
      <a:accent5>
        <a:srgbClr val="00C73E"/>
      </a:accent5>
      <a:accent6>
        <a:srgbClr val="19A3A3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tIns="0" rIns="0" bIns="0" rtlCol="0" anchor="t" anchorCtr="0">
        <a:noAutofit/>
      </a:bodyPr>
      <a:lstStyle>
        <a:defPPr algn="l">
          <a:defRPr sz="24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UAL PowerPoint Template 202009" id="{422A955A-DD7A-0A4D-843E-BF2CEC5D17C0}" vid="{AEFF813F-0CD4-6841-86B2-1F097C9DE3A8}"/>
    </a:ext>
  </a:extLst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Imperial College London Them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UAL Theme">
  <a:themeElements>
    <a:clrScheme name="UAL">
      <a:dk1>
        <a:srgbClr val="000000"/>
      </a:dk1>
      <a:lt1>
        <a:srgbClr val="FFFFFF"/>
      </a:lt1>
      <a:dk2>
        <a:srgbClr val="FFD022"/>
      </a:dk2>
      <a:lt2>
        <a:srgbClr val="E71657"/>
      </a:lt2>
      <a:accent1>
        <a:srgbClr val="FF8500"/>
      </a:accent1>
      <a:accent2>
        <a:srgbClr val="9E65FB"/>
      </a:accent2>
      <a:accent3>
        <a:srgbClr val="20BCFF"/>
      </a:accent3>
      <a:accent4>
        <a:srgbClr val="1F4EDC"/>
      </a:accent4>
      <a:accent5>
        <a:srgbClr val="00C73E"/>
      </a:accent5>
      <a:accent6>
        <a:srgbClr val="19A3A3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tIns="0" rIns="0" bIns="0" rtlCol="0" anchor="t" anchorCtr="0">
        <a:noAutofit/>
      </a:bodyPr>
      <a:lstStyle>
        <a:defPPr algn="l">
          <a:defRPr sz="24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3_LD_Revision of Referencing   -  Read-Only" id="{C6D7FDF6-2480-4404-884D-4607E490AEB7}" vid="{06BD0141-5F37-40DF-9C0D-1F97E84B4C87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pulent">
    <a:dk1>
      <a:sysClr val="windowText" lastClr="000000"/>
    </a:dk1>
    <a:lt1>
      <a:sysClr val="window" lastClr="FFFFFF"/>
    </a:lt1>
    <a:dk2>
      <a:srgbClr val="B13F9A"/>
    </a:dk2>
    <a:lt2>
      <a:srgbClr val="F4E7ED"/>
    </a:lt2>
    <a:accent1>
      <a:srgbClr val="B83D68"/>
    </a:accent1>
    <a:accent2>
      <a:srgbClr val="AC66BB"/>
    </a:accent2>
    <a:accent3>
      <a:srgbClr val="DE6C36"/>
    </a:accent3>
    <a:accent4>
      <a:srgbClr val="F9B639"/>
    </a:accent4>
    <a:accent5>
      <a:srgbClr val="CF6DA4"/>
    </a:accent5>
    <a:accent6>
      <a:srgbClr val="FA8D3D"/>
    </a:accent6>
    <a:hlink>
      <a:srgbClr val="FFDE66"/>
    </a:hlink>
    <a:folHlink>
      <a:srgbClr val="D490C5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64A6CF3FD5FE64CA38C1E882F3C5CD2" ma:contentTypeVersion="19" ma:contentTypeDescription="Create a new document." ma:contentTypeScope="" ma:versionID="8e7d0e0f23c89af229901379c89d264c">
  <xsd:schema xmlns:xsd="http://www.w3.org/2001/XMLSchema" xmlns:xs="http://www.w3.org/2001/XMLSchema" xmlns:p="http://schemas.microsoft.com/office/2006/metadata/properties" xmlns:ns2="58903a63-3453-4b52-8bbb-c94c639f0141" xmlns:ns3="e2beaed2-91dd-404d-a579-0b5789b426be" targetNamespace="http://schemas.microsoft.com/office/2006/metadata/properties" ma:root="true" ma:fieldsID="ae5e210707532eec29338e0f5a969fe3" ns2:_="" ns3:_="">
    <xsd:import namespace="58903a63-3453-4b52-8bbb-c94c639f0141"/>
    <xsd:import namespace="e2beaed2-91dd-404d-a579-0b5789b426b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8903a63-3453-4b52-8bbb-c94c639f014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aa4177f9-52a5-4023-b952-3a64f72acbf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2beaed2-91dd-404d-a579-0b5789b426be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f69a03e-101d-4438-aea1-cba5d20c3339}" ma:internalName="TaxCatchAll" ma:showField="CatchAllData" ma:web="e2beaed2-91dd-404d-a579-0b5789b426b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2beaed2-91dd-404d-a579-0b5789b426be" xsi:nil="true"/>
    <lcf76f155ced4ddcb4097134ff3c332f xmlns="58903a63-3453-4b52-8bbb-c94c639f0141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FCD8FBD-A31E-4ECC-87B4-668B9053635F}">
  <ds:schemaRefs>
    <ds:schemaRef ds:uri="58903a63-3453-4b52-8bbb-c94c639f0141"/>
    <ds:schemaRef ds:uri="e2beaed2-91dd-404d-a579-0b5789b426b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E4DD8318-FED2-425E-BEFA-5466196858B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4FCDE73-E0B0-441D-A477-85F5C63D51D2}">
  <ds:schemaRefs>
    <ds:schemaRef ds:uri="58903a63-3453-4b52-8bbb-c94c639f0141"/>
    <ds:schemaRef ds:uri="e2beaed2-91dd-404d-a579-0b5789b426be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Widescreen</PresentationFormat>
  <Slides>37</Slides>
  <Notes>0</Notes>
  <HiddenSlides>0</HiddenSlide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37</vt:i4>
      </vt:variant>
    </vt:vector>
  </HeadingPairs>
  <TitlesOfParts>
    <vt:vector size="41" baseType="lpstr">
      <vt:lpstr>UAL Theme</vt:lpstr>
      <vt:lpstr>21_BasicWhite</vt:lpstr>
      <vt:lpstr>Imperial College London Theme</vt:lpstr>
      <vt:lpstr>UAL Theme</vt:lpstr>
      <vt:lpstr>Making languages visible in the Language  Development Space  Action Research Project PG Cert 2025- 26</vt:lpstr>
      <vt:lpstr>PowerPoint Presentation</vt:lpstr>
      <vt:lpstr>Why translanguaging?: (Assumptions) </vt:lpstr>
      <vt:lpstr>PowerPoint Presentation</vt:lpstr>
      <vt:lpstr>Research Question - a Critical Realism Frame </vt:lpstr>
      <vt:lpstr>Data sets: Post Graduate Fashion Business LCF</vt:lpstr>
      <vt:lpstr>How do you feel about seeing and hearing your own language in the LD classroom?</vt:lpstr>
      <vt:lpstr>How do you feel about seeing and hearing your own language in the LD classroom?</vt:lpstr>
      <vt:lpstr>How do you feel about seeing and hearing other languages in the LD classroom?</vt:lpstr>
      <vt:lpstr>How do you feel about seeing and hearing other languages in the LD classroom?</vt:lpstr>
      <vt:lpstr>Do you think that this activity can benefit your learning?</vt:lpstr>
      <vt:lpstr>Themes: data reduction- causal mechanisms</vt:lpstr>
      <vt:lpstr>Thank you</vt:lpstr>
      <vt:lpstr>Revised Research Question – Future Cycle</vt:lpstr>
      <vt:lpstr> References:   </vt:lpstr>
      <vt:lpstr>References:</vt:lpstr>
      <vt:lpstr>References</vt:lpstr>
      <vt:lpstr>References</vt:lpstr>
      <vt:lpstr>References</vt:lpstr>
      <vt:lpstr>Thank you to   Tim Williams  Julie Dennison, Jo Onno,  Zoi Zoupanou, Sophia Di Piazza  The LCF Fashion Business School, all the critical friends on the 2025-26 PG Cert   and  all the student participants in the study.    Ian Holmes MSc BA (Hons) AFHEA  i.holmes@arts.ac.uk</vt:lpstr>
      <vt:lpstr> APPENDIX*Extra slides for discussion – ad hoc:  (Reference List above also  contains sources cited here)  </vt:lpstr>
      <vt:lpstr>'The EAP classroom is a site of power, agency  and multiple meaning makings'  (Chun, 2015, p. 2)   </vt:lpstr>
      <vt:lpstr>Two broad ontologies:  Language as rule vs language as resource (Monbec and Ding, 2024)</vt:lpstr>
      <vt:lpstr>Two paradigms:  product (training) vs process (education) (Widdowson, 1983) </vt:lpstr>
      <vt:lpstr>Why translanguaging?: (Assumptions)</vt:lpstr>
      <vt:lpstr>Learning Domains in HE: </vt:lpstr>
      <vt:lpstr>PowerPoint Presentation</vt:lpstr>
      <vt:lpstr>Critical Realism Frame - in EAP</vt:lpstr>
      <vt:lpstr>  </vt:lpstr>
      <vt:lpstr>PowerPoint Presentation</vt:lpstr>
      <vt:lpstr>Thematic Analysis – A Critical Realist Approach  </vt:lpstr>
      <vt:lpstr>Implications- comfort/ discomfort: Affective – cognitive    </vt:lpstr>
      <vt:lpstr>Core Qualitative Questions - Affective</vt:lpstr>
      <vt:lpstr>PowerPoint Presentation</vt:lpstr>
      <vt:lpstr>Quant data survey (n = 15) inclusivity</vt:lpstr>
      <vt:lpstr>Quant Data in survey (n= 15) Machine Translation </vt:lpstr>
      <vt:lpstr>Thank you to   Tim Williams  Julie Dennison, Jo Onno,  Zoi Zoupanou, Sophia Di Piazza  The LCF Fashion Business School, all the critical friends on the 2025-26 PG Cert   and  all the student participants in the study.    Ian Holmes MSc BA (Hons) AFHEA  i.holmes@arts.ac.uk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revision>1846</cp:revision>
  <dcterms:created xsi:type="dcterms:W3CDTF">2024-10-04T11:59:20Z</dcterms:created>
  <dcterms:modified xsi:type="dcterms:W3CDTF">2026-01-15T22:31:33Z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0x010100564A6CF3FD5FE64CA38C1E882F3C5CD2</vt:lpwstr>
  </property>
  <property fmtid="{D5CDD505-2E9C-101B-9397-08002B2CF9AE}" pid="3" name="MediaServiceImageTags">
    <vt:lpwstr/>
  </property>
</Properties>
</file>